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7"/>
  </p:notesMasterIdLst>
  <p:sldIdLst>
    <p:sldId id="442" r:id="rId6"/>
    <p:sldId id="435" r:id="rId7"/>
    <p:sldId id="434" r:id="rId8"/>
    <p:sldId id="433" r:id="rId9"/>
    <p:sldId id="282" r:id="rId10"/>
    <p:sldId id="328" r:id="rId11"/>
    <p:sldId id="436" r:id="rId12"/>
    <p:sldId id="423" r:id="rId13"/>
    <p:sldId id="426" r:id="rId14"/>
    <p:sldId id="431" r:id="rId15"/>
    <p:sldId id="443" r:id="rId16"/>
    <p:sldId id="432" r:id="rId17"/>
    <p:sldId id="441" r:id="rId18"/>
    <p:sldId id="305" r:id="rId19"/>
    <p:sldId id="437" r:id="rId20"/>
    <p:sldId id="444" r:id="rId21"/>
    <p:sldId id="440" r:id="rId22"/>
    <p:sldId id="299" r:id="rId23"/>
    <p:sldId id="308" r:id="rId24"/>
    <p:sldId id="439" r:id="rId25"/>
    <p:sldId id="438" r:id="rId26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940"/>
    <a:srgbClr val="C6D8D4"/>
    <a:srgbClr val="E2EDEE"/>
    <a:srgbClr val="086AB6"/>
    <a:srgbClr val="0A8EF3"/>
    <a:srgbClr val="4A206A"/>
    <a:srgbClr val="421C5E"/>
    <a:srgbClr val="D0D5CB"/>
    <a:srgbClr val="FFFFFF"/>
    <a:srgbClr val="E1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92416-82D2-EC96-4125-8309EBD2E01E}" v="65" dt="2023-04-27T16:34:12.305"/>
    <p1510:client id="{414255E9-7B12-61C4-9AB8-57399233C591}" v="513" vWet="514" dt="2023-04-27T20:42:11.650"/>
    <p1510:client id="{5A2BCAA9-71A6-C252-BECA-D5C6ABF2B35D}" v="569" dt="2023-04-26T23:01:09.258"/>
    <p1510:client id="{7A3BFC94-8910-1A8C-C8ED-06D805A9E7E6}" v="8" dt="2023-04-27T19:07:10.666"/>
    <p1510:client id="{AF875500-342C-2AEC-CD94-04AA942B797A}" v="43" dt="2023-04-27T19:44:08.590"/>
    <p1510:client id="{D933E55D-17CC-2ACC-E930-4E7A8A97008A}" v="1" dt="2023-04-26T22:37:32.049"/>
    <p1510:client id="{E22F348E-29DB-47E8-B366-537DB8281E7A}" v="24" dt="2023-04-27T20:51:43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Quick note that it is important for people to get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Karl would like to run this video at the start of the standards session.  Will be a good change to the engagement and support the transition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 we move to the final QA session we want to put this on the screen for folks one last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 will ask the panel questions using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 we move to the final QA session we want to put this on the screen for folks one last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 we move to our closing comments we want to put this back up on the screen to encourage folks to apply.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Quick introduction of the flow for the session so everyone understands what we will be doing.</a:t>
            </a:r>
          </a:p>
          <a:p>
            <a:r>
              <a:rPr lang="en-US">
                <a:cs typeface="Calibri"/>
              </a:rPr>
              <a:t>Introduction of the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will introduce the team and note that if people would like to enter ask questions they can either do that using the available form or verbally during the QA breaks.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Russ will monitor this for use during the panel Q&amp;A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Russ will discuss and use with discussion with 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 will ask the panel questions using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 will ask the panel questions using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 will ask the panel questions using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 will ask the panel questions using this slide</a:t>
            </a:r>
          </a:p>
          <a:p>
            <a:endParaRPr lang="en-US" b="1"/>
          </a:p>
          <a:p>
            <a:r>
              <a:rPr lang="en-US" b="1"/>
              <a:t>Talking Points:</a:t>
            </a:r>
            <a:endParaRPr lang="en-US">
              <a:cs typeface="Calibri"/>
            </a:endParaRPr>
          </a:p>
          <a:p>
            <a:pPr marL="168275" indent="-168275">
              <a:buFont typeface="Arial,Sans-Serif"/>
              <a:buChar char="•"/>
            </a:pPr>
            <a:r>
              <a:rPr lang="en-US"/>
              <a:t>Balance committees without singular “dominance”</a:t>
            </a:r>
            <a:endParaRPr lang="en-US">
              <a:cs typeface="Calibri"/>
            </a:endParaRPr>
          </a:p>
          <a:p>
            <a:pPr marL="168275" indent="-168275">
              <a:buFont typeface="Arial,Sans-Serif"/>
              <a:buChar char="•"/>
            </a:pPr>
            <a:r>
              <a:rPr lang="en-US" u="sng"/>
              <a:t>Encourages consensus building</a:t>
            </a:r>
            <a:r>
              <a:rPr lang="en-US"/>
              <a:t> by proponent's vs delaying for interested party overrides at end of process</a:t>
            </a:r>
            <a:endParaRPr lang="en-US">
              <a:cs typeface="Calibri"/>
            </a:endParaRPr>
          </a:p>
          <a:p>
            <a:pPr marL="168275" indent="-168275">
              <a:buFont typeface="Arial,Sans-Serif"/>
              <a:buChar char="•"/>
            </a:pPr>
            <a:r>
              <a:rPr lang="en-US"/>
              <a:t>Prevents bad code from being implemented into codes</a:t>
            </a:r>
            <a:endParaRPr lang="en-US">
              <a:cs typeface="Calibri"/>
            </a:endParaRPr>
          </a:p>
          <a:p>
            <a:pPr marL="168275" indent="-168275">
              <a:buFont typeface="Arial,Sans-Serif"/>
              <a:buChar char="•"/>
            </a:pPr>
            <a:r>
              <a:rPr lang="en-US"/>
              <a:t>Only code changes discussed at CAH#1 &amp; CAH#2 are eligible for public comment at the PCH (code changes with no comments after CAH#1 go straight to PCH Consensus Agenda)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4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 we move to the final QA session we want to put this on the screen for folks one last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pt 1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BBAE3580-5B32-624F-8DC1-DE77F07B9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3" y="230188"/>
            <a:ext cx="7024687" cy="468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Google Shape;9070;p36">
            <a:extLst>
              <a:ext uri="{FF2B5EF4-FFF2-40B4-BE49-F238E27FC236}">
                <a16:creationId xmlns:a16="http://schemas.microsoft.com/office/drawing/2014/main" id="{4687E2FE-313A-834F-9D09-4C5163E1FFC5}"/>
              </a:ext>
            </a:extLst>
          </p:cNvPr>
          <p:cNvSpPr/>
          <p:nvPr userDrawn="1"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A08F3DC-81C1-6E44-9AF9-686DC75AB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3500" y="2918080"/>
            <a:ext cx="280800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Google Shape;9073;p36">
            <a:extLst>
              <a:ext uri="{FF2B5EF4-FFF2-40B4-BE49-F238E27FC236}">
                <a16:creationId xmlns:a16="http://schemas.microsoft.com/office/drawing/2014/main" id="{2DF98891-2B9D-CF42-A10A-02BBE98A3891}"/>
              </a:ext>
            </a:extLst>
          </p:cNvPr>
          <p:cNvSpPr/>
          <p:nvPr userDrawn="1"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76FC5DA-C01A-F947-A5D6-08849F31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3499" y="3402766"/>
            <a:ext cx="3103499" cy="6461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68E6FC-3655-8D4D-91CD-D83F3717F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0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0"/>
            <a:endParaRPr lang="en-US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6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  <a:p>
            <a:pPr lvl="0"/>
            <a:r>
              <a:rPr lang="en-US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  <a:p>
            <a:pPr lvl="0"/>
            <a:r>
              <a:rPr lang="en-US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" y="3059148"/>
            <a:ext cx="9093708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D9781-0AE7-354D-B38A-1AA427A29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08" y="1776433"/>
            <a:ext cx="795205" cy="7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4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62" r:id="rId10"/>
    <p:sldLayoutId id="2147483663" r:id="rId11"/>
    <p:sldLayoutId id="2147483676" r:id="rId12"/>
    <p:sldLayoutId id="2147483664" r:id="rId13"/>
    <p:sldLayoutId id="2147483689" r:id="rId14"/>
    <p:sldLayoutId id="2147483687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4" r:id="rId24"/>
    <p:sldLayoutId id="2147483678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svg"/><Relationship Id="rId11" Type="http://schemas.openxmlformats.org/officeDocument/2006/relationships/hyperlink" Target="https://www.iccsafe.org/wp-content/uploads/CP28-05.pdf" TargetMode="External"/><Relationship Id="rId5" Type="http://schemas.openxmlformats.org/officeDocument/2006/relationships/image" Target="../media/image61.png"/><Relationship Id="rId10" Type="http://schemas.openxmlformats.org/officeDocument/2006/relationships/image" Target="../media/image55.svg"/><Relationship Id="rId4" Type="http://schemas.openxmlformats.org/officeDocument/2006/relationships/image" Target="../media/image60.sv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78.png"/><Relationship Id="rId3" Type="http://schemas.openxmlformats.org/officeDocument/2006/relationships/image" Target="../media/image70.svg"/><Relationship Id="rId7" Type="http://schemas.openxmlformats.org/officeDocument/2006/relationships/image" Target="../media/image42.png"/><Relationship Id="rId12" Type="http://schemas.openxmlformats.org/officeDocument/2006/relationships/image" Target="../media/image77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2.svg"/><Relationship Id="rId10" Type="http://schemas.openxmlformats.org/officeDocument/2006/relationships/image" Target="../media/image75.sv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5.svg"/><Relationship Id="rId3" Type="http://schemas.openxmlformats.org/officeDocument/2006/relationships/hyperlink" Target="https://www.iccsafe.org/wp-content/uploads/CP33-08.pdf" TargetMode="External"/><Relationship Id="rId7" Type="http://schemas.openxmlformats.org/officeDocument/2006/relationships/image" Target="../media/image75.sv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0" Type="http://schemas.openxmlformats.org/officeDocument/2006/relationships/image" Target="../media/image69.png"/><Relationship Id="rId4" Type="http://schemas.openxmlformats.org/officeDocument/2006/relationships/image" Target="../media/image71.png"/><Relationship Id="rId9" Type="http://schemas.openxmlformats.org/officeDocument/2006/relationships/image" Target="../media/image7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ccsafe.org/wp-content/uploads/CP28-05.pdf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hyperlink" Target="https://www.iccsafe.org/wp-content/uploads/CP28-05.pdf" TargetMode="External"/><Relationship Id="rId21" Type="http://schemas.openxmlformats.org/officeDocument/2006/relationships/image" Target="../media/image39.svg"/><Relationship Id="rId34" Type="http://schemas.openxmlformats.org/officeDocument/2006/relationships/image" Target="../media/image52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svg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https://www.iccsafe.org/wp-content/uploads/CP28-0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6.png"/><Relationship Id="rId18" Type="http://schemas.openxmlformats.org/officeDocument/2006/relationships/image" Target="../media/image49.svg"/><Relationship Id="rId3" Type="http://schemas.openxmlformats.org/officeDocument/2006/relationships/image" Target="../media/image22.png"/><Relationship Id="rId21" Type="http://schemas.openxmlformats.org/officeDocument/2006/relationships/image" Target="../media/image55.svg"/><Relationship Id="rId7" Type="http://schemas.openxmlformats.org/officeDocument/2006/relationships/image" Target="../media/image42.png"/><Relationship Id="rId12" Type="http://schemas.openxmlformats.org/officeDocument/2006/relationships/image" Target="../media/image5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sv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svg"/><Relationship Id="rId11" Type="http://schemas.openxmlformats.org/officeDocument/2006/relationships/image" Target="../media/image52.png"/><Relationship Id="rId5" Type="http://schemas.openxmlformats.org/officeDocument/2006/relationships/image" Target="../media/image50.png"/><Relationship Id="rId15" Type="http://schemas.openxmlformats.org/officeDocument/2006/relationships/image" Target="../media/image46.png"/><Relationship Id="rId10" Type="http://schemas.openxmlformats.org/officeDocument/2006/relationships/image" Target="../media/image45.svg"/><Relationship Id="rId19" Type="http://schemas.openxmlformats.org/officeDocument/2006/relationships/image" Target="../media/image56.png"/><Relationship Id="rId4" Type="http://schemas.openxmlformats.org/officeDocument/2006/relationships/image" Target="../media/image23.svg"/><Relationship Id="rId9" Type="http://schemas.openxmlformats.org/officeDocument/2006/relationships/image" Target="../media/image44.png"/><Relationship Id="rId14" Type="http://schemas.openxmlformats.org/officeDocument/2006/relationships/image" Target="../media/image37.svg"/><Relationship Id="rId22" Type="http://schemas.openxmlformats.org/officeDocument/2006/relationships/hyperlink" Target="https://www.iccsafe.org/wp-content/uploads/CP28-0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iccsafe.org/wp-content/uploads/CP28-05.pdf" TargetMode="External"/><Relationship Id="rId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9944D3-0808-91B3-FD54-03D772CED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8360" y="2669485"/>
            <a:ext cx="5265179" cy="67332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 Light"/>
              </a:rPr>
              <a:t>Discussion of Codes, Standards, and Guides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E65E0-BC2F-D06C-2A42-CFB18328D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360" y="3005006"/>
            <a:ext cx="4616450" cy="10419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i="1" dirty="0">
                <a:cs typeface="Calibri Light"/>
              </a:rPr>
              <a:t>Highlighting the 2024-2026 Code Development Process</a:t>
            </a:r>
          </a:p>
          <a:p>
            <a:endParaRPr lang="en-US" sz="1500" dirty="0">
              <a:cs typeface="Calibri Light"/>
            </a:endParaRPr>
          </a:p>
          <a:p>
            <a:r>
              <a:rPr lang="en-US" sz="1500" dirty="0">
                <a:cs typeface="Calibri Light"/>
              </a:rPr>
              <a:t>April 30, 2023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543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719834" cy="564282"/>
          </a:xfrm>
        </p:spPr>
        <p:txBody>
          <a:bodyPr/>
          <a:lstStyle/>
          <a:p>
            <a:pPr algn="l"/>
            <a:r>
              <a:rPr lang="en-US" b="1"/>
              <a:t>3 Disapprovals Rule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10</a:t>
            </a:fld>
            <a:endParaRPr lang="en-US" sz="700">
              <a:solidFill>
                <a:schemeClr val="bg1"/>
              </a:solidFill>
            </a:endParaRPr>
          </a:p>
        </p:txBody>
      </p:sp>
      <p:pic>
        <p:nvPicPr>
          <p:cNvPr id="46" name="Graphic 45" descr="Close with solid fill">
            <a:extLst>
              <a:ext uri="{FF2B5EF4-FFF2-40B4-BE49-F238E27FC236}">
                <a16:creationId xmlns:a16="http://schemas.microsoft.com/office/drawing/2014/main" id="{6CDC5165-560A-ADB0-D466-BAB277547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995" y="58681"/>
            <a:ext cx="564282" cy="564282"/>
          </a:xfrm>
          <a:prstGeom prst="rect">
            <a:avLst/>
          </a:prstGeom>
        </p:spPr>
      </p:pic>
      <p:pic>
        <p:nvPicPr>
          <p:cNvPr id="50" name="Graphic 49" descr="Close with solid fill">
            <a:extLst>
              <a:ext uri="{FF2B5EF4-FFF2-40B4-BE49-F238E27FC236}">
                <a16:creationId xmlns:a16="http://schemas.microsoft.com/office/drawing/2014/main" id="{786F42CC-F6C1-FD11-2307-0CA6DCD5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218" y="57113"/>
            <a:ext cx="564282" cy="564282"/>
          </a:xfrm>
          <a:prstGeom prst="rect">
            <a:avLst/>
          </a:prstGeom>
        </p:spPr>
      </p:pic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A8DC157F-AF1D-8B24-D9E5-E76AC492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8398" y="57113"/>
            <a:ext cx="564282" cy="56428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E39E0BD-FEA0-EC76-33E4-1DE2F4C3B297}"/>
              </a:ext>
            </a:extLst>
          </p:cNvPr>
          <p:cNvGrpSpPr/>
          <p:nvPr/>
        </p:nvGrpSpPr>
        <p:grpSpPr>
          <a:xfrm>
            <a:off x="336504" y="1422056"/>
            <a:ext cx="8205468" cy="2369414"/>
            <a:chOff x="467822" y="2563363"/>
            <a:chExt cx="8205468" cy="23694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F52B1F-CF83-C524-5156-533B27F4AB5C}"/>
                </a:ext>
              </a:extLst>
            </p:cNvPr>
            <p:cNvSpPr/>
            <p:nvPr/>
          </p:nvSpPr>
          <p:spPr>
            <a:xfrm>
              <a:off x="504749" y="2901847"/>
              <a:ext cx="914400" cy="914400"/>
            </a:xfrm>
            <a:prstGeom prst="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CAH#1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83A46-2EEC-34DA-9242-79D75026BB40}"/>
                </a:ext>
              </a:extLst>
            </p:cNvPr>
            <p:cNvSpPr/>
            <p:nvPr/>
          </p:nvSpPr>
          <p:spPr>
            <a:xfrm>
              <a:off x="2917582" y="2906824"/>
              <a:ext cx="914400" cy="914400"/>
            </a:xfrm>
            <a:prstGeom prst="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CAH#2</a:t>
              </a:r>
            </a:p>
          </p:txBody>
        </p:sp>
        <p:sp>
          <p:nvSpPr>
            <p:cNvPr id="36" name="Flowchart: Alternate Process 35">
              <a:extLst>
                <a:ext uri="{FF2B5EF4-FFF2-40B4-BE49-F238E27FC236}">
                  <a16:creationId xmlns:a16="http://schemas.microsoft.com/office/drawing/2014/main" id="{9F5C0AAF-6B0E-166A-6E6E-A7402D6F62DC}"/>
                </a:ext>
              </a:extLst>
            </p:cNvPr>
            <p:cNvSpPr/>
            <p:nvPr/>
          </p:nvSpPr>
          <p:spPr>
            <a:xfrm>
              <a:off x="5277481" y="2901847"/>
              <a:ext cx="1919975" cy="914400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/>
                <a:t>Combined </a:t>
              </a:r>
            </a:p>
            <a:p>
              <a:pPr algn="ctr"/>
              <a:r>
                <a:rPr lang="en-US"/>
                <a:t>PCH</a:t>
              </a:r>
            </a:p>
            <a:p>
              <a:pPr algn="ctr"/>
              <a:r>
                <a:rPr lang="en-US"/>
                <a:t>Discussion &amp; Vote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6AAF3DD6-160F-4CF3-A91F-04C32A616CFC}"/>
                </a:ext>
              </a:extLst>
            </p:cNvPr>
            <p:cNvCxnSpPr>
              <a:cxnSpLocks/>
            </p:cNvCxnSpPr>
            <p:nvPr/>
          </p:nvCxnSpPr>
          <p:spPr>
            <a:xfrm>
              <a:off x="1537470" y="3777568"/>
              <a:ext cx="1285496" cy="0"/>
            </a:xfrm>
            <a:prstGeom prst="bentConnector3">
              <a:avLst>
                <a:gd name="adj1" fmla="val 50000"/>
              </a:avLst>
            </a:prstGeom>
            <a:ln w="57150" cap="rnd">
              <a:solidFill>
                <a:schemeClr val="accent3">
                  <a:lumMod val="75000"/>
                </a:schemeClr>
              </a:solidFill>
              <a:round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1F222B-D9DF-F936-34D7-1530DAD95E4D}"/>
                </a:ext>
              </a:extLst>
            </p:cNvPr>
            <p:cNvSpPr txBox="1"/>
            <p:nvPr/>
          </p:nvSpPr>
          <p:spPr>
            <a:xfrm>
              <a:off x="7728220" y="2975897"/>
              <a:ext cx="945070" cy="830997"/>
            </a:xfrm>
            <a:prstGeom prst="rect">
              <a:avLst/>
            </a:prstGeom>
            <a:noFill/>
            <a:effectLst>
              <a:glow rad="101600">
                <a:srgbClr val="FF00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No Further Action in Current Cycle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7EFBB6-E9F0-EB2F-126B-9A4F9F8438CF}"/>
                </a:ext>
              </a:extLst>
            </p:cNvPr>
            <p:cNvSpPr txBox="1"/>
            <p:nvPr/>
          </p:nvSpPr>
          <p:spPr>
            <a:xfrm>
              <a:off x="1507829" y="2696057"/>
              <a:ext cx="13624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r>
                <a:rPr lang="en-US" sz="900"/>
                <a:t>Opportunity to Build Consensus</a:t>
              </a:r>
            </a:p>
            <a:p>
              <a:r>
                <a:rPr lang="en-US" sz="900"/>
                <a:t>Opportunity to correct issues/problems</a:t>
              </a:r>
            </a:p>
            <a:p>
              <a:r>
                <a:rPr lang="en-US" sz="900"/>
                <a:t>Opportunity for Comment to CAH#1 action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225381-60CC-3F6C-C07B-441386F91FEF}"/>
                </a:ext>
              </a:extLst>
            </p:cNvPr>
            <p:cNvSpPr txBox="1"/>
            <p:nvPr/>
          </p:nvSpPr>
          <p:spPr>
            <a:xfrm>
              <a:off x="467822" y="3916845"/>
              <a:ext cx="988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Disapproved</a:t>
              </a:r>
            </a:p>
          </p:txBody>
        </p:sp>
        <p:pic>
          <p:nvPicPr>
            <p:cNvPr id="19" name="Graphic 18" descr="Thumbs Down with solid fill">
              <a:extLst>
                <a:ext uri="{FF2B5EF4-FFF2-40B4-BE49-F238E27FC236}">
                  <a16:creationId xmlns:a16="http://schemas.microsoft.com/office/drawing/2014/main" id="{4D6F1E6D-CEE0-74C9-51B9-F1B4D42FC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2180" y="4146568"/>
              <a:ext cx="658018" cy="65801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CD192-D67B-AB79-5E4A-6C47FB1BA165}"/>
                </a:ext>
              </a:extLst>
            </p:cNvPr>
            <p:cNvSpPr txBox="1"/>
            <p:nvPr/>
          </p:nvSpPr>
          <p:spPr>
            <a:xfrm>
              <a:off x="2875636" y="3919661"/>
              <a:ext cx="988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Disapproved</a:t>
              </a:r>
            </a:p>
          </p:txBody>
        </p:sp>
        <p:pic>
          <p:nvPicPr>
            <p:cNvPr id="27" name="Graphic 26" descr="Thumbs Down with solid fill">
              <a:extLst>
                <a:ext uri="{FF2B5EF4-FFF2-40B4-BE49-F238E27FC236}">
                  <a16:creationId xmlns:a16="http://schemas.microsoft.com/office/drawing/2014/main" id="{B564F156-DEA2-EEEF-E6AA-DDF6503E9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9994" y="4149384"/>
              <a:ext cx="658018" cy="65801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879A24-6F7C-EDB8-8D37-F2590FE7119E}"/>
                </a:ext>
              </a:extLst>
            </p:cNvPr>
            <p:cNvSpPr txBox="1"/>
            <p:nvPr/>
          </p:nvSpPr>
          <p:spPr>
            <a:xfrm>
              <a:off x="3930106" y="2696057"/>
              <a:ext cx="1362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r>
                <a:rPr lang="en-US" sz="900"/>
                <a:t>Opportunity to Build Consensus</a:t>
              </a:r>
            </a:p>
            <a:p>
              <a:r>
                <a:rPr lang="en-US" sz="900"/>
                <a:t>Opportunity to correct issues/problems</a:t>
              </a:r>
            </a:p>
            <a:p>
              <a:r>
                <a:rPr lang="en-US" sz="900"/>
                <a:t>Opportunity for Public Comment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4B6E89BA-E525-25D6-E141-67B75310DC66}"/>
                </a:ext>
              </a:extLst>
            </p:cNvPr>
            <p:cNvCxnSpPr>
              <a:cxnSpLocks/>
            </p:cNvCxnSpPr>
            <p:nvPr/>
          </p:nvCxnSpPr>
          <p:spPr>
            <a:xfrm>
              <a:off x="3965072" y="3743207"/>
              <a:ext cx="1285496" cy="0"/>
            </a:xfrm>
            <a:prstGeom prst="bentConnector3">
              <a:avLst>
                <a:gd name="adj1" fmla="val 50000"/>
              </a:avLst>
            </a:prstGeom>
            <a:ln w="57150" cap="rnd">
              <a:solidFill>
                <a:schemeClr val="accent3">
                  <a:lumMod val="75000"/>
                </a:schemeClr>
              </a:solidFill>
              <a:round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351F87-F097-14E5-4008-509C7FB2FA58}"/>
                </a:ext>
              </a:extLst>
            </p:cNvPr>
            <p:cNvSpPr txBox="1"/>
            <p:nvPr/>
          </p:nvSpPr>
          <p:spPr>
            <a:xfrm>
              <a:off x="5777606" y="3916845"/>
              <a:ext cx="988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Disapproved</a:t>
              </a:r>
            </a:p>
          </p:txBody>
        </p:sp>
        <p:pic>
          <p:nvPicPr>
            <p:cNvPr id="41" name="Graphic 40" descr="Thumbs Down with solid fill">
              <a:extLst>
                <a:ext uri="{FF2B5EF4-FFF2-40B4-BE49-F238E27FC236}">
                  <a16:creationId xmlns:a16="http://schemas.microsoft.com/office/drawing/2014/main" id="{7729D057-5EAE-C570-C8F6-A1ABFD9AA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1964" y="4146568"/>
              <a:ext cx="658018" cy="65801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72490C-2AD0-F331-FD65-9448B0472C81}"/>
                </a:ext>
              </a:extLst>
            </p:cNvPr>
            <p:cNvSpPr/>
            <p:nvPr/>
          </p:nvSpPr>
          <p:spPr>
            <a:xfrm>
              <a:off x="759109" y="256730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004842-C7F1-B8CE-3AE5-D7E024BA3C50}"/>
                </a:ext>
              </a:extLst>
            </p:cNvPr>
            <p:cNvSpPr/>
            <p:nvPr/>
          </p:nvSpPr>
          <p:spPr>
            <a:xfrm>
              <a:off x="3172516" y="256336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80DDB25-43EF-91C8-311B-C38FAFC0B17F}"/>
                </a:ext>
              </a:extLst>
            </p:cNvPr>
            <p:cNvSpPr/>
            <p:nvPr/>
          </p:nvSpPr>
          <p:spPr>
            <a:xfrm>
              <a:off x="6002373" y="256730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pic>
          <p:nvPicPr>
            <p:cNvPr id="49" name="Graphic 48" descr="Stop with solid fill">
              <a:extLst>
                <a:ext uri="{FF2B5EF4-FFF2-40B4-BE49-F238E27FC236}">
                  <a16:creationId xmlns:a16="http://schemas.microsoft.com/office/drawing/2014/main" id="{D79E346B-04F3-9938-BBFB-1E2B38DCF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8220" y="4018377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D87D53-E0E1-6238-62F9-E036D9F40BA3}"/>
                </a:ext>
              </a:extLst>
            </p:cNvPr>
            <p:cNvSpPr txBox="1"/>
            <p:nvPr/>
          </p:nvSpPr>
          <p:spPr>
            <a:xfrm>
              <a:off x="7066086" y="3869029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rgbClr val="C00000"/>
                  </a:solidFill>
                </a:rPr>
                <a:t>=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A3FFBA1-72E4-B8A8-C9B0-F86FD802D7A8}"/>
              </a:ext>
            </a:extLst>
          </p:cNvPr>
          <p:cNvSpPr txBox="1"/>
          <p:nvPr/>
        </p:nvSpPr>
        <p:spPr>
          <a:xfrm>
            <a:off x="207927" y="3790592"/>
            <a:ext cx="843863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00" b="1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86A4C7-AE85-00B4-0FB2-5B14AFA2E093}"/>
              </a:ext>
            </a:extLst>
          </p:cNvPr>
          <p:cNvGrpSpPr/>
          <p:nvPr/>
        </p:nvGrpSpPr>
        <p:grpSpPr>
          <a:xfrm>
            <a:off x="0" y="-369332"/>
            <a:ext cx="3610857" cy="369332"/>
            <a:chOff x="0" y="-369332"/>
            <a:chExt cx="3610857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792314-2727-ECDF-6C1E-8C44FC7086A2}"/>
                </a:ext>
              </a:extLst>
            </p:cNvPr>
            <p:cNvSpPr txBox="1"/>
            <p:nvPr/>
          </p:nvSpPr>
          <p:spPr>
            <a:xfrm>
              <a:off x="0" y="-369332"/>
              <a:ext cx="3610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B5940"/>
                  </a:solidFill>
                </a:rPr>
                <a:t>Good to use</a:t>
              </a:r>
            </a:p>
          </p:txBody>
        </p:sp>
        <p:pic>
          <p:nvPicPr>
            <p:cNvPr id="3" name="Graphic 2" descr="Thumbs Down with solid fill">
              <a:extLst>
                <a:ext uri="{FF2B5EF4-FFF2-40B4-BE49-F238E27FC236}">
                  <a16:creationId xmlns:a16="http://schemas.microsoft.com/office/drawing/2014/main" id="{24762FE1-921D-FF5C-435B-2BC8ABD3A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1261423" y="-283278"/>
              <a:ext cx="218423" cy="21842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F3C044-707D-1A74-1E04-17C39786729E}"/>
              </a:ext>
            </a:extLst>
          </p:cNvPr>
          <p:cNvSpPr txBox="1"/>
          <p:nvPr/>
        </p:nvSpPr>
        <p:spPr>
          <a:xfrm>
            <a:off x="8412324" y="203907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11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798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818894" cy="564282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New Look for the 2024 International Codes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11</a:t>
            </a:fld>
            <a:endParaRPr lang="en-US" sz="70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document&#10;&#10;Description automatically generated with low confidence">
            <a:extLst>
              <a:ext uri="{FF2B5EF4-FFF2-40B4-BE49-F238E27FC236}">
                <a16:creationId xmlns:a16="http://schemas.microsoft.com/office/drawing/2014/main" id="{AF6AF370-4870-B673-1A5A-F8A3CCAC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87" y="3437253"/>
            <a:ext cx="5122623" cy="1544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5CEDB-87E6-77DE-215F-8B46EBCBD4B1}"/>
              </a:ext>
            </a:extLst>
          </p:cNvPr>
          <p:cNvSpPr txBox="1"/>
          <p:nvPr/>
        </p:nvSpPr>
        <p:spPr>
          <a:xfrm>
            <a:off x="451270" y="724523"/>
            <a:ext cx="424455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Now in </a:t>
            </a:r>
            <a:r>
              <a:rPr lang="en-US" b="1"/>
              <a:t>Single-Column Format</a:t>
            </a:r>
            <a:endParaRPr lang="en-US" b="1"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Enhanced Graphics </a:t>
            </a:r>
            <a:r>
              <a:rPr lang="en-US"/>
              <a:t>&amp;</a:t>
            </a:r>
            <a:r>
              <a:rPr lang="en-US" b="1"/>
              <a:t> Table shading </a:t>
            </a:r>
            <a:endParaRPr lang="en-US"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QR codes</a:t>
            </a:r>
            <a:r>
              <a:rPr lang="en-US"/>
              <a:t> replacing margin markings to identify code changes more accurately</a:t>
            </a:r>
            <a:endParaRPr lang="en-US">
              <a:cs typeface="Calibri"/>
            </a:endParaRPr>
          </a:p>
        </p:txBody>
      </p:sp>
      <p:pic>
        <p:nvPicPr>
          <p:cNvPr id="20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E4CE4E-D89E-5F75-2E95-7C7166F0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01" y="722751"/>
            <a:ext cx="3804334" cy="23236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13C715-799C-A73E-8449-56D1331202F0}"/>
              </a:ext>
            </a:extLst>
          </p:cNvPr>
          <p:cNvSpPr txBox="1"/>
          <p:nvPr/>
        </p:nvSpPr>
        <p:spPr>
          <a:xfrm>
            <a:off x="451270" y="2081175"/>
            <a:ext cx="3553881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NFC Tags</a:t>
            </a:r>
            <a:r>
              <a:rPr lang="en-US"/>
              <a:t> added to printed copies for authentication and </a:t>
            </a:r>
            <a:r>
              <a:rPr lang="en-US" b="1"/>
              <a:t>Digital Premium Value added</a:t>
            </a:r>
            <a:endParaRPr lang="en-US" b="1"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/>
              <a:t>and more enhancements on the way! </a:t>
            </a:r>
            <a:endParaRPr lang="en-US" i="1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F0CC8B-866E-6C29-33C4-31AFA9980BDB}"/>
              </a:ext>
            </a:extLst>
          </p:cNvPr>
          <p:cNvSpPr txBox="1"/>
          <p:nvPr/>
        </p:nvSpPr>
        <p:spPr>
          <a:xfrm>
            <a:off x="6976194" y="3735560"/>
            <a:ext cx="285120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n w="12700" cmpd="sng">
                  <a:solidFill>
                    <a:srgbClr val="0B5940"/>
                  </a:solidFill>
                  <a:prstDash val="solid"/>
                </a:ln>
                <a:solidFill>
                  <a:srgbClr val="C6D8D4"/>
                </a:solidFill>
              </a:rPr>
              <a:t>Sample</a:t>
            </a:r>
            <a:endParaRPr lang="en-US" sz="4400" b="1">
              <a:ln w="12700" cmpd="sng">
                <a:solidFill>
                  <a:srgbClr val="0B5940"/>
                </a:solidFill>
                <a:prstDash val="solid"/>
              </a:ln>
              <a:solidFill>
                <a:srgbClr val="C6D8D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9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C30DCA-586A-AB24-4BF3-693AE276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 b="-1"/>
          <a:stretch/>
        </p:blipFill>
        <p:spPr bwMode="auto">
          <a:xfrm>
            <a:off x="1447869" y="102131"/>
            <a:ext cx="7553517" cy="28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4" y="578990"/>
            <a:ext cx="3451515" cy="142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200" b="1">
                <a:solidFill>
                  <a:schemeClr val="tx1"/>
                </a:solidFill>
              </a:rPr>
              <a:t>ICC Code Development Committees (CDC)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8114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371F868-C29A-DB44-9E83-8ECE8C5D78D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Meeting with solid fill">
            <a:extLst>
              <a:ext uri="{FF2B5EF4-FFF2-40B4-BE49-F238E27FC236}">
                <a16:creationId xmlns:a16="http://schemas.microsoft.com/office/drawing/2014/main" id="{12C841F9-7D40-CBBB-1481-84798C36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690" y="3410190"/>
            <a:ext cx="805505" cy="8055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E0B17A-02AC-5910-336F-1AE1E2BC4ECD}"/>
              </a:ext>
            </a:extLst>
          </p:cNvPr>
          <p:cNvSpPr/>
          <p:nvPr/>
        </p:nvSpPr>
        <p:spPr>
          <a:xfrm>
            <a:off x="447675" y="3581400"/>
            <a:ext cx="1219200" cy="126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 Code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3E32B-8CA4-67CB-2AEE-93D77EC99FEC}"/>
              </a:ext>
            </a:extLst>
          </p:cNvPr>
          <p:cNvSpPr txBox="1"/>
          <p:nvPr/>
        </p:nvSpPr>
        <p:spPr>
          <a:xfrm>
            <a:off x="7550661" y="3515725"/>
            <a:ext cx="1623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3-Year Cycle Applications Open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– 1 June 2023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CC041-0737-6FA6-8666-1CA3644724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B594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455" y="2116837"/>
            <a:ext cx="2763861" cy="2813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7E484AC-D45C-BD44-4715-17E47DBC7062}"/>
              </a:ext>
            </a:extLst>
          </p:cNvPr>
          <p:cNvSpPr txBox="1">
            <a:spLocks/>
          </p:cNvSpPr>
          <p:nvPr/>
        </p:nvSpPr>
        <p:spPr>
          <a:xfrm>
            <a:off x="4543998" y="2875910"/>
            <a:ext cx="4535360" cy="635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3200" b="1">
                <a:solidFill>
                  <a:schemeClr val="tx1"/>
                </a:solidFill>
              </a:rPr>
              <a:t>Your participation matters!</a:t>
            </a:r>
          </a:p>
        </p:txBody>
      </p:sp>
    </p:spTree>
    <p:extLst>
      <p:ext uri="{BB962C8B-B14F-4D97-AF65-F5344CB8AC3E}">
        <p14:creationId xmlns:p14="http://schemas.microsoft.com/office/powerpoint/2010/main" val="328546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818666"/>
            <a:ext cx="3382990" cy="1587734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Got a Question?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C7F2F3F0-3195-E342-EC74-BD12F5BB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3" t="36256" r="24943" b="14331"/>
          <a:stretch/>
        </p:blipFill>
        <p:spPr>
          <a:xfrm>
            <a:off x="518400" y="856799"/>
            <a:ext cx="3707458" cy="3686571"/>
          </a:xfrm>
          <a:prstGeom prst="rect">
            <a:avLst/>
          </a:prstGeom>
          <a:ln w="76200">
            <a:solidFill>
              <a:srgbClr val="0B5940"/>
            </a:solidFill>
          </a:ln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F979889A-F6F9-A2FF-5ACA-949D56F7B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200" y="-70788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51F9C8-6FE1-9547-8839-68A8EA31E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3499" y="3402766"/>
            <a:ext cx="3103499" cy="1109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Arial,Sans-Serif"/>
              <a:buChar char="•"/>
            </a:pPr>
            <a:r>
              <a:rPr lang="en-US" i="1"/>
              <a:t>How does the standards development process work?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 i="1">
                <a:cs typeface="Calibri Light"/>
              </a:rPr>
              <a:t>What are the new standards?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5" name="Picture Placeholder 4" descr="Good Inventory outline">
            <a:extLst>
              <a:ext uri="{FF2B5EF4-FFF2-40B4-BE49-F238E27FC236}">
                <a16:creationId xmlns:a16="http://schemas.microsoft.com/office/drawing/2014/main" id="{E8F1757F-C699-2632-F3C3-5F5D50C1C6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3EA42-99D6-157E-3B9C-67B1D6B9F228}"/>
              </a:ext>
            </a:extLst>
          </p:cNvPr>
          <p:cNvSpPr txBox="1"/>
          <p:nvPr/>
        </p:nvSpPr>
        <p:spPr>
          <a:xfrm>
            <a:off x="379502" y="410813"/>
            <a:ext cx="5290423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9650" b="1"/>
              <a:t>Standards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918080"/>
            <a:ext cx="3343781" cy="340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Standards Development Details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15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1D6D6-ECA0-C7CB-A9C8-A17B35F4B617}"/>
              </a:ext>
            </a:extLst>
          </p:cNvPr>
          <p:cNvSpPr txBox="1"/>
          <p:nvPr/>
        </p:nvSpPr>
        <p:spPr>
          <a:xfrm>
            <a:off x="-72100" y="-371647"/>
            <a:ext cx="620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Draft | Not for use yet | Need to review w/Mike</a:t>
            </a:r>
            <a:endParaRPr lang="en-US">
              <a:solidFill>
                <a:srgbClr val="13997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BDC37-159D-2B0A-8423-1A8105D9E92F}"/>
              </a:ext>
            </a:extLst>
          </p:cNvPr>
          <p:cNvSpPr txBox="1"/>
          <p:nvPr/>
        </p:nvSpPr>
        <p:spPr>
          <a:xfrm>
            <a:off x="439310" y="1753173"/>
            <a:ext cx="533649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/>
              <a:t>Standards Video</a:t>
            </a:r>
            <a:endParaRPr lang="en-US" sz="7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96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2ED8C64-CADB-2F52-5DFD-4B728DA6AC11}"/>
              </a:ext>
            </a:extLst>
          </p:cNvPr>
          <p:cNvSpPr>
            <a:spLocks noChangeAspect="1"/>
          </p:cNvSpPr>
          <p:nvPr/>
        </p:nvSpPr>
        <p:spPr>
          <a:xfrm rot="303691">
            <a:off x="2980436" y="1034289"/>
            <a:ext cx="4451622" cy="1834456"/>
          </a:xfrm>
          <a:custGeom>
            <a:avLst/>
            <a:gdLst>
              <a:gd name="connsiteX0" fmla="*/ 0 w 7190686"/>
              <a:gd name="connsiteY0" fmla="*/ 3238981 h 3238981"/>
              <a:gd name="connsiteX1" fmla="*/ 2765322 w 7190686"/>
              <a:gd name="connsiteY1" fmla="*/ 2730162 h 3238981"/>
              <a:gd name="connsiteX2" fmla="*/ 4630993 w 7190686"/>
              <a:gd name="connsiteY2" fmla="*/ 1004600 h 3238981"/>
              <a:gd name="connsiteX3" fmla="*/ 6843251 w 7190686"/>
              <a:gd name="connsiteY3" fmla="*/ 134445 h 3238981"/>
              <a:gd name="connsiteX4" fmla="*/ 7152968 w 7190686"/>
              <a:gd name="connsiteY4" fmla="*/ 16458 h 3238981"/>
              <a:gd name="connsiteX0" fmla="*/ 0 w 6843251"/>
              <a:gd name="connsiteY0" fmla="*/ 3104536 h 3104536"/>
              <a:gd name="connsiteX1" fmla="*/ 2765322 w 6843251"/>
              <a:gd name="connsiteY1" fmla="*/ 259571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888576 w 6843251"/>
              <a:gd name="connsiteY1" fmla="*/ 1029206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639381 w 6843251"/>
              <a:gd name="connsiteY1" fmla="*/ 925110 h 3104536"/>
              <a:gd name="connsiteX2" fmla="*/ 6843251 w 6843251"/>
              <a:gd name="connsiteY2" fmla="*/ 0 h 3104536"/>
              <a:gd name="connsiteX0" fmla="*/ 0 w 6843251"/>
              <a:gd name="connsiteY0" fmla="*/ 3107892 h 3107892"/>
              <a:gd name="connsiteX1" fmla="*/ 2639381 w 6843251"/>
              <a:gd name="connsiteY1" fmla="*/ 928466 h 3107892"/>
              <a:gd name="connsiteX2" fmla="*/ 6843251 w 6843251"/>
              <a:gd name="connsiteY2" fmla="*/ 3356 h 3107892"/>
              <a:gd name="connsiteX0" fmla="*/ 0 w 6843251"/>
              <a:gd name="connsiteY0" fmla="*/ 3109944 h 3109944"/>
              <a:gd name="connsiteX1" fmla="*/ 3072193 w 6843251"/>
              <a:gd name="connsiteY1" fmla="*/ 737197 h 3109944"/>
              <a:gd name="connsiteX2" fmla="*/ 6843251 w 6843251"/>
              <a:gd name="connsiteY2" fmla="*/ 5408 h 3109944"/>
              <a:gd name="connsiteX0" fmla="*/ 0 w 6843251"/>
              <a:gd name="connsiteY0" fmla="*/ 3108188 h 3108188"/>
              <a:gd name="connsiteX1" fmla="*/ 3109422 w 6843251"/>
              <a:gd name="connsiteY1" fmla="*/ 888187 h 3108188"/>
              <a:gd name="connsiteX2" fmla="*/ 6843251 w 6843251"/>
              <a:gd name="connsiteY2" fmla="*/ 3652 h 3108188"/>
              <a:gd name="connsiteX0" fmla="*/ 0 w 6771887"/>
              <a:gd name="connsiteY0" fmla="*/ 3279780 h 3279780"/>
              <a:gd name="connsiteX1" fmla="*/ 3109422 w 6771887"/>
              <a:gd name="connsiteY1" fmla="*/ 1059779 h 3279780"/>
              <a:gd name="connsiteX2" fmla="*/ 6771886 w 6771887"/>
              <a:gd name="connsiteY2" fmla="*/ 2784 h 3279780"/>
              <a:gd name="connsiteX0" fmla="*/ -1 w 6809109"/>
              <a:gd name="connsiteY0" fmla="*/ 3126924 h 3126923"/>
              <a:gd name="connsiteX1" fmla="*/ 3146645 w 6809109"/>
              <a:gd name="connsiteY1" fmla="*/ 1059668 h 3126923"/>
              <a:gd name="connsiteX2" fmla="*/ 6809109 w 6809109"/>
              <a:gd name="connsiteY2" fmla="*/ 2673 h 3126923"/>
              <a:gd name="connsiteX0" fmla="*/ 1 w 6783045"/>
              <a:gd name="connsiteY0" fmla="*/ 3172006 h 3172007"/>
              <a:gd name="connsiteX1" fmla="*/ 3120581 w 6783045"/>
              <a:gd name="connsiteY1" fmla="*/ 1059697 h 3172007"/>
              <a:gd name="connsiteX2" fmla="*/ 6783045 w 6783045"/>
              <a:gd name="connsiteY2" fmla="*/ 2702 h 3172007"/>
              <a:gd name="connsiteX0" fmla="*/ 0 w 6783044"/>
              <a:gd name="connsiteY0" fmla="*/ 3171598 h 3171597"/>
              <a:gd name="connsiteX1" fmla="*/ 3196302 w 6783044"/>
              <a:gd name="connsiteY1" fmla="*/ 1170511 h 3171597"/>
              <a:gd name="connsiteX2" fmla="*/ 6783044 w 6783044"/>
              <a:gd name="connsiteY2" fmla="*/ 2294 h 3171597"/>
              <a:gd name="connsiteX0" fmla="*/ 0 w 6783044"/>
              <a:gd name="connsiteY0" fmla="*/ 3169304 h 3169305"/>
              <a:gd name="connsiteX1" fmla="*/ 3196302 w 6783044"/>
              <a:gd name="connsiteY1" fmla="*/ 1168217 h 3169305"/>
              <a:gd name="connsiteX2" fmla="*/ 6783044 w 6783044"/>
              <a:gd name="connsiteY2" fmla="*/ 0 h 3169305"/>
              <a:gd name="connsiteX0" fmla="*/ 0 w 6783044"/>
              <a:gd name="connsiteY0" fmla="*/ 3169304 h 3169303"/>
              <a:gd name="connsiteX1" fmla="*/ 3196302 w 6783044"/>
              <a:gd name="connsiteY1" fmla="*/ 1168217 h 3169303"/>
              <a:gd name="connsiteX2" fmla="*/ 6783044 w 6783044"/>
              <a:gd name="connsiteY2" fmla="*/ 0 h 3169303"/>
              <a:gd name="connsiteX0" fmla="*/ 0 w 6783044"/>
              <a:gd name="connsiteY0" fmla="*/ 3169304 h 3169305"/>
              <a:gd name="connsiteX1" fmla="*/ 3160799 w 6783044"/>
              <a:gd name="connsiteY1" fmla="*/ 1123401 h 3169305"/>
              <a:gd name="connsiteX2" fmla="*/ 6783044 w 6783044"/>
              <a:gd name="connsiteY2" fmla="*/ 0 h 3169305"/>
              <a:gd name="connsiteX0" fmla="*/ 0 w 6783044"/>
              <a:gd name="connsiteY0" fmla="*/ 3169304 h 3169303"/>
              <a:gd name="connsiteX1" fmla="*/ 3157986 w 6783044"/>
              <a:gd name="connsiteY1" fmla="*/ 1087396 h 3169303"/>
              <a:gd name="connsiteX2" fmla="*/ 6783044 w 6783044"/>
              <a:gd name="connsiteY2" fmla="*/ 0 h 31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3044" h="3169303">
                <a:moveTo>
                  <a:pt x="0" y="3169304"/>
                </a:moveTo>
                <a:cubicBezTo>
                  <a:pt x="658523" y="2397163"/>
                  <a:pt x="2027479" y="1615613"/>
                  <a:pt x="3157986" y="1087396"/>
                </a:cubicBezTo>
                <a:cubicBezTo>
                  <a:pt x="4288493" y="559179"/>
                  <a:pt x="5780661" y="192258"/>
                  <a:pt x="6783044" y="0"/>
                </a:cubicBezTo>
              </a:path>
            </a:pathLst>
          </a:custGeom>
          <a:noFill/>
          <a:ln w="254000" cap="rnd">
            <a:solidFill>
              <a:srgbClr val="C6D8D4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1547C8B4-1A49-930E-8C0D-D4694AB5A78C}"/>
              </a:ext>
            </a:extLst>
          </p:cNvPr>
          <p:cNvSpPr>
            <a:spLocks noChangeAspect="1"/>
          </p:cNvSpPr>
          <p:nvPr/>
        </p:nvSpPr>
        <p:spPr>
          <a:xfrm rot="14271030">
            <a:off x="3313802" y="1782357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2544216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Arrow: Circular 99">
            <a:extLst>
              <a:ext uri="{FF2B5EF4-FFF2-40B4-BE49-F238E27FC236}">
                <a16:creationId xmlns:a16="http://schemas.microsoft.com/office/drawing/2014/main" id="{7BCCE182-CC13-EC8A-A23B-3949A8E2CDE7}"/>
              </a:ext>
            </a:extLst>
          </p:cNvPr>
          <p:cNvSpPr>
            <a:spLocks noChangeAspect="1"/>
          </p:cNvSpPr>
          <p:nvPr/>
        </p:nvSpPr>
        <p:spPr>
          <a:xfrm rot="14271030">
            <a:off x="5861355" y="989569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2544216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Arrow: Circular 113">
            <a:extLst>
              <a:ext uri="{FF2B5EF4-FFF2-40B4-BE49-F238E27FC236}">
                <a16:creationId xmlns:a16="http://schemas.microsoft.com/office/drawing/2014/main" id="{321B5C2A-391E-1E8E-4FE9-7BE8DA9337BE}"/>
              </a:ext>
            </a:extLst>
          </p:cNvPr>
          <p:cNvSpPr>
            <a:spLocks noChangeAspect="1"/>
          </p:cNvSpPr>
          <p:nvPr/>
        </p:nvSpPr>
        <p:spPr>
          <a:xfrm rot="14271030">
            <a:off x="4588876" y="1282561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2544216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953EE87-FFE6-20FA-77F0-6CF4BF2EE732}"/>
              </a:ext>
            </a:extLst>
          </p:cNvPr>
          <p:cNvSpPr/>
          <p:nvPr/>
        </p:nvSpPr>
        <p:spPr>
          <a:xfrm>
            <a:off x="887170" y="1032517"/>
            <a:ext cx="7573084" cy="3035376"/>
          </a:xfrm>
          <a:custGeom>
            <a:avLst/>
            <a:gdLst>
              <a:gd name="connsiteX0" fmla="*/ 0 w 7190686"/>
              <a:gd name="connsiteY0" fmla="*/ 3238981 h 3238981"/>
              <a:gd name="connsiteX1" fmla="*/ 2765322 w 7190686"/>
              <a:gd name="connsiteY1" fmla="*/ 2730162 h 3238981"/>
              <a:gd name="connsiteX2" fmla="*/ 4630993 w 7190686"/>
              <a:gd name="connsiteY2" fmla="*/ 1004600 h 3238981"/>
              <a:gd name="connsiteX3" fmla="*/ 6843251 w 7190686"/>
              <a:gd name="connsiteY3" fmla="*/ 134445 h 3238981"/>
              <a:gd name="connsiteX4" fmla="*/ 7152968 w 7190686"/>
              <a:gd name="connsiteY4" fmla="*/ 16458 h 3238981"/>
              <a:gd name="connsiteX0" fmla="*/ 0 w 6843251"/>
              <a:gd name="connsiteY0" fmla="*/ 3104536 h 3104536"/>
              <a:gd name="connsiteX1" fmla="*/ 2765322 w 6843251"/>
              <a:gd name="connsiteY1" fmla="*/ 259571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888576 w 6843251"/>
              <a:gd name="connsiteY1" fmla="*/ 1029206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639381 w 6843251"/>
              <a:gd name="connsiteY1" fmla="*/ 925110 h 3104536"/>
              <a:gd name="connsiteX2" fmla="*/ 6843251 w 6843251"/>
              <a:gd name="connsiteY2" fmla="*/ 0 h 3104536"/>
              <a:gd name="connsiteX0" fmla="*/ 0 w 6843251"/>
              <a:gd name="connsiteY0" fmla="*/ 3107892 h 3107892"/>
              <a:gd name="connsiteX1" fmla="*/ 2639381 w 6843251"/>
              <a:gd name="connsiteY1" fmla="*/ 928466 h 3107892"/>
              <a:gd name="connsiteX2" fmla="*/ 6843251 w 6843251"/>
              <a:gd name="connsiteY2" fmla="*/ 3356 h 3107892"/>
              <a:gd name="connsiteX0" fmla="*/ 0 w 6843251"/>
              <a:gd name="connsiteY0" fmla="*/ 3109944 h 3109944"/>
              <a:gd name="connsiteX1" fmla="*/ 3072193 w 6843251"/>
              <a:gd name="connsiteY1" fmla="*/ 737197 h 3109944"/>
              <a:gd name="connsiteX2" fmla="*/ 6843251 w 6843251"/>
              <a:gd name="connsiteY2" fmla="*/ 5408 h 310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3251" h="3109944">
                <a:moveTo>
                  <a:pt x="0" y="3109944"/>
                </a:moveTo>
                <a:cubicBezTo>
                  <a:pt x="620662" y="2282191"/>
                  <a:pt x="1931651" y="1254620"/>
                  <a:pt x="3072193" y="737197"/>
                </a:cubicBezTo>
                <a:cubicBezTo>
                  <a:pt x="4212735" y="219774"/>
                  <a:pt x="5816071" y="-41653"/>
                  <a:pt x="6843251" y="5408"/>
                </a:cubicBezTo>
              </a:path>
            </a:pathLst>
          </a:custGeom>
          <a:noFill/>
          <a:ln w="254000" cap="rnd">
            <a:solidFill>
              <a:srgbClr val="71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3EFB7C4-9E77-5D01-66CD-5D3D8C2F2C9C}"/>
              </a:ext>
            </a:extLst>
          </p:cNvPr>
          <p:cNvSpPr/>
          <p:nvPr/>
        </p:nvSpPr>
        <p:spPr>
          <a:xfrm flipH="1" flipV="1">
            <a:off x="1531372" y="1073976"/>
            <a:ext cx="7420385" cy="3455732"/>
          </a:xfrm>
          <a:custGeom>
            <a:avLst/>
            <a:gdLst>
              <a:gd name="connsiteX0" fmla="*/ 0 w 7190686"/>
              <a:gd name="connsiteY0" fmla="*/ 3238981 h 3238981"/>
              <a:gd name="connsiteX1" fmla="*/ 2765322 w 7190686"/>
              <a:gd name="connsiteY1" fmla="*/ 2730162 h 3238981"/>
              <a:gd name="connsiteX2" fmla="*/ 4630993 w 7190686"/>
              <a:gd name="connsiteY2" fmla="*/ 1004600 h 3238981"/>
              <a:gd name="connsiteX3" fmla="*/ 6843251 w 7190686"/>
              <a:gd name="connsiteY3" fmla="*/ 134445 h 3238981"/>
              <a:gd name="connsiteX4" fmla="*/ 7152968 w 7190686"/>
              <a:gd name="connsiteY4" fmla="*/ 16458 h 3238981"/>
              <a:gd name="connsiteX0" fmla="*/ 0 w 6843251"/>
              <a:gd name="connsiteY0" fmla="*/ 3104536 h 3104536"/>
              <a:gd name="connsiteX1" fmla="*/ 2765322 w 6843251"/>
              <a:gd name="connsiteY1" fmla="*/ 259571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4630993 w 6843251"/>
              <a:gd name="connsiteY2" fmla="*/ 870155 h 3104536"/>
              <a:gd name="connsiteX3" fmla="*/ 6843251 w 6843251"/>
              <a:gd name="connsiteY3" fmla="*/ 0 h 3104536"/>
              <a:gd name="connsiteX0" fmla="*/ 0 w 6843251"/>
              <a:gd name="connsiteY0" fmla="*/ 3104536 h 3104536"/>
              <a:gd name="connsiteX1" fmla="*/ 2101645 w 6843251"/>
              <a:gd name="connsiteY1" fmla="*/ 1415847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888576 w 6843251"/>
              <a:gd name="connsiteY1" fmla="*/ 1029206 h 3104536"/>
              <a:gd name="connsiteX2" fmla="*/ 6843251 w 6843251"/>
              <a:gd name="connsiteY2" fmla="*/ 0 h 3104536"/>
              <a:gd name="connsiteX0" fmla="*/ 0 w 6843251"/>
              <a:gd name="connsiteY0" fmla="*/ 3104536 h 3104536"/>
              <a:gd name="connsiteX1" fmla="*/ 2639381 w 6843251"/>
              <a:gd name="connsiteY1" fmla="*/ 925110 h 3104536"/>
              <a:gd name="connsiteX2" fmla="*/ 6843251 w 6843251"/>
              <a:gd name="connsiteY2" fmla="*/ 0 h 3104536"/>
              <a:gd name="connsiteX0" fmla="*/ 0 w 6843251"/>
              <a:gd name="connsiteY0" fmla="*/ 3107892 h 3107892"/>
              <a:gd name="connsiteX1" fmla="*/ 2639381 w 6843251"/>
              <a:gd name="connsiteY1" fmla="*/ 928466 h 3107892"/>
              <a:gd name="connsiteX2" fmla="*/ 6843251 w 6843251"/>
              <a:gd name="connsiteY2" fmla="*/ 3356 h 3107892"/>
              <a:gd name="connsiteX0" fmla="*/ 0 w 6843251"/>
              <a:gd name="connsiteY0" fmla="*/ 3109944 h 3109944"/>
              <a:gd name="connsiteX1" fmla="*/ 3072193 w 6843251"/>
              <a:gd name="connsiteY1" fmla="*/ 737197 h 3109944"/>
              <a:gd name="connsiteX2" fmla="*/ 6843251 w 6843251"/>
              <a:gd name="connsiteY2" fmla="*/ 5408 h 3109944"/>
              <a:gd name="connsiteX0" fmla="*/ 0 w 6843251"/>
              <a:gd name="connsiteY0" fmla="*/ 3849493 h 3849493"/>
              <a:gd name="connsiteX1" fmla="*/ 912493 w 6843251"/>
              <a:gd name="connsiteY1" fmla="*/ 140494 h 3849493"/>
              <a:gd name="connsiteX2" fmla="*/ 6843251 w 6843251"/>
              <a:gd name="connsiteY2" fmla="*/ 744957 h 3849493"/>
              <a:gd name="connsiteX0" fmla="*/ 275263 w 7118514"/>
              <a:gd name="connsiteY0" fmla="*/ 3849493 h 3849493"/>
              <a:gd name="connsiteX1" fmla="*/ 1187756 w 7118514"/>
              <a:gd name="connsiteY1" fmla="*/ 140494 h 3849493"/>
              <a:gd name="connsiteX2" fmla="*/ 7118514 w 7118514"/>
              <a:gd name="connsiteY2" fmla="*/ 744957 h 3849493"/>
              <a:gd name="connsiteX0" fmla="*/ 257509 w 7100760"/>
              <a:gd name="connsiteY0" fmla="*/ 3658095 h 3658095"/>
              <a:gd name="connsiteX1" fmla="*/ 1247751 w 7100760"/>
              <a:gd name="connsiteY1" fmla="*/ 165255 h 3658095"/>
              <a:gd name="connsiteX2" fmla="*/ 7100760 w 7100760"/>
              <a:gd name="connsiteY2" fmla="*/ 553559 h 3658095"/>
              <a:gd name="connsiteX0" fmla="*/ 162101 w 7005352"/>
              <a:gd name="connsiteY0" fmla="*/ 3445784 h 3445784"/>
              <a:gd name="connsiteX1" fmla="*/ 1800253 w 7005352"/>
              <a:gd name="connsiteY1" fmla="*/ 208404 h 3445784"/>
              <a:gd name="connsiteX2" fmla="*/ 7005352 w 7005352"/>
              <a:gd name="connsiteY2" fmla="*/ 341248 h 3445784"/>
              <a:gd name="connsiteX0" fmla="*/ 163406 w 7093045"/>
              <a:gd name="connsiteY0" fmla="*/ 3472861 h 3472861"/>
              <a:gd name="connsiteX1" fmla="*/ 1801558 w 7093045"/>
              <a:gd name="connsiteY1" fmla="*/ 235481 h 3472861"/>
              <a:gd name="connsiteX2" fmla="*/ 7093045 w 7093045"/>
              <a:gd name="connsiteY2" fmla="*/ 279896 h 3472861"/>
              <a:gd name="connsiteX0" fmla="*/ 163406 w 7093045"/>
              <a:gd name="connsiteY0" fmla="*/ 3566595 h 3566595"/>
              <a:gd name="connsiteX1" fmla="*/ 1801558 w 7093045"/>
              <a:gd name="connsiteY1" fmla="*/ 329215 h 3566595"/>
              <a:gd name="connsiteX2" fmla="*/ 7093045 w 7093045"/>
              <a:gd name="connsiteY2" fmla="*/ 373630 h 3566595"/>
              <a:gd name="connsiteX0" fmla="*/ 157791 w 6707323"/>
              <a:gd name="connsiteY0" fmla="*/ 3805079 h 3805079"/>
              <a:gd name="connsiteX1" fmla="*/ 1795943 w 6707323"/>
              <a:gd name="connsiteY1" fmla="*/ 567699 h 3805079"/>
              <a:gd name="connsiteX2" fmla="*/ 6707323 w 6707323"/>
              <a:gd name="connsiteY2" fmla="*/ 219098 h 3805079"/>
              <a:gd name="connsiteX0" fmla="*/ 157791 w 6707323"/>
              <a:gd name="connsiteY0" fmla="*/ 3685706 h 3685706"/>
              <a:gd name="connsiteX1" fmla="*/ 1795943 w 6707323"/>
              <a:gd name="connsiteY1" fmla="*/ 448326 h 3685706"/>
              <a:gd name="connsiteX2" fmla="*/ 6707323 w 6707323"/>
              <a:gd name="connsiteY2" fmla="*/ 99725 h 3685706"/>
              <a:gd name="connsiteX0" fmla="*/ 158661 w 6768664"/>
              <a:gd name="connsiteY0" fmla="*/ 3692370 h 3692370"/>
              <a:gd name="connsiteX1" fmla="*/ 1796813 w 6768664"/>
              <a:gd name="connsiteY1" fmla="*/ 454990 h 3692370"/>
              <a:gd name="connsiteX2" fmla="*/ 6768665 w 6768664"/>
              <a:gd name="connsiteY2" fmla="*/ 96563 h 3692370"/>
              <a:gd name="connsiteX0" fmla="*/ 158661 w 6768665"/>
              <a:gd name="connsiteY0" fmla="*/ 3630798 h 3630798"/>
              <a:gd name="connsiteX1" fmla="*/ 1796813 w 6768665"/>
              <a:gd name="connsiteY1" fmla="*/ 393418 h 3630798"/>
              <a:gd name="connsiteX2" fmla="*/ 6768665 w 6768665"/>
              <a:gd name="connsiteY2" fmla="*/ 34991 h 3630798"/>
              <a:gd name="connsiteX0" fmla="*/ 60038 w 6670042"/>
              <a:gd name="connsiteY0" fmla="*/ 3630798 h 3630798"/>
              <a:gd name="connsiteX1" fmla="*/ 1698190 w 6670042"/>
              <a:gd name="connsiteY1" fmla="*/ 393418 h 3630798"/>
              <a:gd name="connsiteX2" fmla="*/ 6670042 w 6670042"/>
              <a:gd name="connsiteY2" fmla="*/ 34991 h 3630798"/>
              <a:gd name="connsiteX0" fmla="*/ 90996 w 6701000"/>
              <a:gd name="connsiteY0" fmla="*/ 3697638 h 3697638"/>
              <a:gd name="connsiteX1" fmla="*/ 1323125 w 6701000"/>
              <a:gd name="connsiteY1" fmla="*/ 332528 h 3697638"/>
              <a:gd name="connsiteX2" fmla="*/ 6701000 w 6701000"/>
              <a:gd name="connsiteY2" fmla="*/ 101831 h 3697638"/>
              <a:gd name="connsiteX0" fmla="*/ 84745 w 6694749"/>
              <a:gd name="connsiteY0" fmla="*/ 3740728 h 3740728"/>
              <a:gd name="connsiteX1" fmla="*/ 1377346 w 6694749"/>
              <a:gd name="connsiteY1" fmla="*/ 306840 h 3740728"/>
              <a:gd name="connsiteX2" fmla="*/ 6694749 w 6694749"/>
              <a:gd name="connsiteY2" fmla="*/ 144921 h 3740728"/>
              <a:gd name="connsiteX0" fmla="*/ 0 w 6610004"/>
              <a:gd name="connsiteY0" fmla="*/ 3740728 h 3740728"/>
              <a:gd name="connsiteX1" fmla="*/ 899532 w 6610004"/>
              <a:gd name="connsiteY1" fmla="*/ 594179 h 3740728"/>
              <a:gd name="connsiteX2" fmla="*/ 1292601 w 6610004"/>
              <a:gd name="connsiteY2" fmla="*/ 306840 h 3740728"/>
              <a:gd name="connsiteX3" fmla="*/ 6610004 w 6610004"/>
              <a:gd name="connsiteY3" fmla="*/ 144921 h 3740728"/>
              <a:gd name="connsiteX0" fmla="*/ 0 w 6610004"/>
              <a:gd name="connsiteY0" fmla="*/ 3595807 h 3595807"/>
              <a:gd name="connsiteX1" fmla="*/ 156595 w 6610004"/>
              <a:gd name="connsiteY1" fmla="*/ 586814 h 3595807"/>
              <a:gd name="connsiteX2" fmla="*/ 1292601 w 6610004"/>
              <a:gd name="connsiteY2" fmla="*/ 161919 h 3595807"/>
              <a:gd name="connsiteX3" fmla="*/ 6610004 w 6610004"/>
              <a:gd name="connsiteY3" fmla="*/ 0 h 3595807"/>
              <a:gd name="connsiteX0" fmla="*/ 32710 w 6642714"/>
              <a:gd name="connsiteY0" fmla="*/ 3595807 h 3595807"/>
              <a:gd name="connsiteX1" fmla="*/ 77001 w 6642714"/>
              <a:gd name="connsiteY1" fmla="*/ 449259 h 3595807"/>
              <a:gd name="connsiteX2" fmla="*/ 1325311 w 6642714"/>
              <a:gd name="connsiteY2" fmla="*/ 161919 h 3595807"/>
              <a:gd name="connsiteX3" fmla="*/ 6642714 w 6642714"/>
              <a:gd name="connsiteY3" fmla="*/ 0 h 3595807"/>
              <a:gd name="connsiteX0" fmla="*/ 66007 w 6676011"/>
              <a:gd name="connsiteY0" fmla="*/ 3595807 h 3595807"/>
              <a:gd name="connsiteX1" fmla="*/ 110298 w 6676011"/>
              <a:gd name="connsiteY1" fmla="*/ 449259 h 3595807"/>
              <a:gd name="connsiteX2" fmla="*/ 1358608 w 6676011"/>
              <a:gd name="connsiteY2" fmla="*/ 161919 h 3595807"/>
              <a:gd name="connsiteX3" fmla="*/ 6676011 w 6676011"/>
              <a:gd name="connsiteY3" fmla="*/ 0 h 3595807"/>
              <a:gd name="connsiteX0" fmla="*/ 66007 w 6676011"/>
              <a:gd name="connsiteY0" fmla="*/ 3595807 h 3595807"/>
              <a:gd name="connsiteX1" fmla="*/ 110298 w 6676011"/>
              <a:gd name="connsiteY1" fmla="*/ 449259 h 3595807"/>
              <a:gd name="connsiteX2" fmla="*/ 1367247 w 6676011"/>
              <a:gd name="connsiteY2" fmla="*/ 83316 h 3595807"/>
              <a:gd name="connsiteX3" fmla="*/ 6676011 w 6676011"/>
              <a:gd name="connsiteY3" fmla="*/ 0 h 3595807"/>
              <a:gd name="connsiteX0" fmla="*/ 66007 w 6676011"/>
              <a:gd name="connsiteY0" fmla="*/ 3595807 h 3595807"/>
              <a:gd name="connsiteX1" fmla="*/ 110298 w 6676011"/>
              <a:gd name="connsiteY1" fmla="*/ 449259 h 3595807"/>
              <a:gd name="connsiteX2" fmla="*/ 1367247 w 6676011"/>
              <a:gd name="connsiteY2" fmla="*/ 83316 h 3595807"/>
              <a:gd name="connsiteX3" fmla="*/ 6676011 w 6676011"/>
              <a:gd name="connsiteY3" fmla="*/ 0 h 3595807"/>
              <a:gd name="connsiteX0" fmla="*/ 66007 w 6676011"/>
              <a:gd name="connsiteY0" fmla="*/ 3595807 h 3595807"/>
              <a:gd name="connsiteX1" fmla="*/ 110298 w 6676011"/>
              <a:gd name="connsiteY1" fmla="*/ 449259 h 3595807"/>
              <a:gd name="connsiteX2" fmla="*/ 1367247 w 6676011"/>
              <a:gd name="connsiteY2" fmla="*/ 83316 h 3595807"/>
              <a:gd name="connsiteX3" fmla="*/ 6676011 w 6676011"/>
              <a:gd name="connsiteY3" fmla="*/ 0 h 3595807"/>
              <a:gd name="connsiteX0" fmla="*/ 66007 w 6676011"/>
              <a:gd name="connsiteY0" fmla="*/ 3614953 h 3614953"/>
              <a:gd name="connsiteX1" fmla="*/ 110298 w 6676011"/>
              <a:gd name="connsiteY1" fmla="*/ 468405 h 3614953"/>
              <a:gd name="connsiteX2" fmla="*/ 1367247 w 6676011"/>
              <a:gd name="connsiteY2" fmla="*/ 14034 h 3614953"/>
              <a:gd name="connsiteX3" fmla="*/ 6676011 w 6676011"/>
              <a:gd name="connsiteY3" fmla="*/ 19146 h 3614953"/>
              <a:gd name="connsiteX0" fmla="*/ 66007 w 6710566"/>
              <a:gd name="connsiteY0" fmla="*/ 3617983 h 3617983"/>
              <a:gd name="connsiteX1" fmla="*/ 110298 w 6710566"/>
              <a:gd name="connsiteY1" fmla="*/ 471435 h 3617983"/>
              <a:gd name="connsiteX2" fmla="*/ 1367247 w 6710566"/>
              <a:gd name="connsiteY2" fmla="*/ 17064 h 3617983"/>
              <a:gd name="connsiteX3" fmla="*/ 6710566 w 6710566"/>
              <a:gd name="connsiteY3" fmla="*/ 71303 h 3617983"/>
              <a:gd name="connsiteX0" fmla="*/ 66007 w 6710566"/>
              <a:gd name="connsiteY0" fmla="*/ 3624436 h 3624436"/>
              <a:gd name="connsiteX1" fmla="*/ 110298 w 6710566"/>
              <a:gd name="connsiteY1" fmla="*/ 477888 h 3624436"/>
              <a:gd name="connsiteX2" fmla="*/ 1367247 w 6710566"/>
              <a:gd name="connsiteY2" fmla="*/ 23517 h 3624436"/>
              <a:gd name="connsiteX3" fmla="*/ 6710566 w 6710566"/>
              <a:gd name="connsiteY3" fmla="*/ 77756 h 3624436"/>
              <a:gd name="connsiteX0" fmla="*/ 86256 w 6730815"/>
              <a:gd name="connsiteY0" fmla="*/ 3641297 h 3641297"/>
              <a:gd name="connsiteX1" fmla="*/ 130547 w 6730815"/>
              <a:gd name="connsiteY1" fmla="*/ 494749 h 3641297"/>
              <a:gd name="connsiteX2" fmla="*/ 566811 w 6730815"/>
              <a:gd name="connsiteY2" fmla="*/ 20727 h 3641297"/>
              <a:gd name="connsiteX3" fmla="*/ 6730815 w 6730815"/>
              <a:gd name="connsiteY3" fmla="*/ 94617 h 3641297"/>
              <a:gd name="connsiteX0" fmla="*/ 86256 w 6730815"/>
              <a:gd name="connsiteY0" fmla="*/ 3641298 h 3641298"/>
              <a:gd name="connsiteX1" fmla="*/ 130547 w 6730815"/>
              <a:gd name="connsiteY1" fmla="*/ 494750 h 3641298"/>
              <a:gd name="connsiteX2" fmla="*/ 566811 w 6730815"/>
              <a:gd name="connsiteY2" fmla="*/ 20728 h 3641298"/>
              <a:gd name="connsiteX3" fmla="*/ 6730815 w 6730815"/>
              <a:gd name="connsiteY3" fmla="*/ 94618 h 3641298"/>
              <a:gd name="connsiteX0" fmla="*/ 47346 w 6691905"/>
              <a:gd name="connsiteY0" fmla="*/ 3641298 h 3641298"/>
              <a:gd name="connsiteX1" fmla="*/ 91637 w 6691905"/>
              <a:gd name="connsiteY1" fmla="*/ 494750 h 3641298"/>
              <a:gd name="connsiteX2" fmla="*/ 527901 w 6691905"/>
              <a:gd name="connsiteY2" fmla="*/ 20728 h 3641298"/>
              <a:gd name="connsiteX3" fmla="*/ 6691905 w 6691905"/>
              <a:gd name="connsiteY3" fmla="*/ 94618 h 3641298"/>
              <a:gd name="connsiteX0" fmla="*/ 58700 w 6703259"/>
              <a:gd name="connsiteY0" fmla="*/ 3620570 h 3620570"/>
              <a:gd name="connsiteX1" fmla="*/ 85713 w 6703259"/>
              <a:gd name="connsiteY1" fmla="*/ 189086 h 3620570"/>
              <a:gd name="connsiteX2" fmla="*/ 539255 w 6703259"/>
              <a:gd name="connsiteY2" fmla="*/ 0 h 3620570"/>
              <a:gd name="connsiteX3" fmla="*/ 6703259 w 6703259"/>
              <a:gd name="connsiteY3" fmla="*/ 73890 h 3620570"/>
              <a:gd name="connsiteX0" fmla="*/ 58700 w 6703259"/>
              <a:gd name="connsiteY0" fmla="*/ 3613643 h 3613643"/>
              <a:gd name="connsiteX1" fmla="*/ 85713 w 6703259"/>
              <a:gd name="connsiteY1" fmla="*/ 182159 h 3613643"/>
              <a:gd name="connsiteX2" fmla="*/ 902085 w 6703259"/>
              <a:gd name="connsiteY2" fmla="*/ 2898 h 3613643"/>
              <a:gd name="connsiteX3" fmla="*/ 6703259 w 6703259"/>
              <a:gd name="connsiteY3" fmla="*/ 66963 h 3613643"/>
              <a:gd name="connsiteX0" fmla="*/ 58700 w 6703259"/>
              <a:gd name="connsiteY0" fmla="*/ 3752872 h 3752872"/>
              <a:gd name="connsiteX1" fmla="*/ 85713 w 6703259"/>
              <a:gd name="connsiteY1" fmla="*/ 321388 h 3752872"/>
              <a:gd name="connsiteX2" fmla="*/ 902085 w 6703259"/>
              <a:gd name="connsiteY2" fmla="*/ 142127 h 3752872"/>
              <a:gd name="connsiteX3" fmla="*/ 6703259 w 6703259"/>
              <a:gd name="connsiteY3" fmla="*/ 206192 h 3752872"/>
              <a:gd name="connsiteX0" fmla="*/ 58700 w 6703259"/>
              <a:gd name="connsiteY0" fmla="*/ 3635203 h 3635203"/>
              <a:gd name="connsiteX1" fmla="*/ 85713 w 6703259"/>
              <a:gd name="connsiteY1" fmla="*/ 203719 h 3635203"/>
              <a:gd name="connsiteX2" fmla="*/ 902085 w 6703259"/>
              <a:gd name="connsiteY2" fmla="*/ 24458 h 3635203"/>
              <a:gd name="connsiteX3" fmla="*/ 6703259 w 6703259"/>
              <a:gd name="connsiteY3" fmla="*/ 88523 h 3635203"/>
              <a:gd name="connsiteX0" fmla="*/ 116982 w 6761541"/>
              <a:gd name="connsiteY0" fmla="*/ 3650579 h 3650579"/>
              <a:gd name="connsiteX1" fmla="*/ 66246 w 6761541"/>
              <a:gd name="connsiteY1" fmla="*/ 769316 h 3650579"/>
              <a:gd name="connsiteX2" fmla="*/ 960367 w 6761541"/>
              <a:gd name="connsiteY2" fmla="*/ 39834 h 3650579"/>
              <a:gd name="connsiteX3" fmla="*/ 6761541 w 6761541"/>
              <a:gd name="connsiteY3" fmla="*/ 103899 h 3650579"/>
              <a:gd name="connsiteX0" fmla="*/ 116982 w 6761541"/>
              <a:gd name="connsiteY0" fmla="*/ 3650579 h 3650579"/>
              <a:gd name="connsiteX1" fmla="*/ 66246 w 6761541"/>
              <a:gd name="connsiteY1" fmla="*/ 769316 h 3650579"/>
              <a:gd name="connsiteX2" fmla="*/ 960367 w 6761541"/>
              <a:gd name="connsiteY2" fmla="*/ 39834 h 3650579"/>
              <a:gd name="connsiteX3" fmla="*/ 6761541 w 6761541"/>
              <a:gd name="connsiteY3" fmla="*/ 103899 h 3650579"/>
              <a:gd name="connsiteX0" fmla="*/ 138206 w 6782765"/>
              <a:gd name="connsiteY0" fmla="*/ 3649841 h 3649841"/>
              <a:gd name="connsiteX1" fmla="*/ 61554 w 6782765"/>
              <a:gd name="connsiteY1" fmla="*/ 463992 h 3649841"/>
              <a:gd name="connsiteX2" fmla="*/ 981591 w 6782765"/>
              <a:gd name="connsiteY2" fmla="*/ 39096 h 3649841"/>
              <a:gd name="connsiteX3" fmla="*/ 6782765 w 6782765"/>
              <a:gd name="connsiteY3" fmla="*/ 103161 h 3649841"/>
              <a:gd name="connsiteX0" fmla="*/ 138206 w 6782765"/>
              <a:gd name="connsiteY0" fmla="*/ 3629375 h 3629375"/>
              <a:gd name="connsiteX1" fmla="*/ 61554 w 6782765"/>
              <a:gd name="connsiteY1" fmla="*/ 443526 h 3629375"/>
              <a:gd name="connsiteX2" fmla="*/ 981591 w 6782765"/>
              <a:gd name="connsiteY2" fmla="*/ 18630 h 3629375"/>
              <a:gd name="connsiteX3" fmla="*/ 6782765 w 6782765"/>
              <a:gd name="connsiteY3" fmla="*/ 82695 h 3629375"/>
              <a:gd name="connsiteX0" fmla="*/ 138206 w 6782765"/>
              <a:gd name="connsiteY0" fmla="*/ 3629375 h 3629375"/>
              <a:gd name="connsiteX1" fmla="*/ 61554 w 6782765"/>
              <a:gd name="connsiteY1" fmla="*/ 443526 h 3629375"/>
              <a:gd name="connsiteX2" fmla="*/ 981591 w 6782765"/>
              <a:gd name="connsiteY2" fmla="*/ 18630 h 3629375"/>
              <a:gd name="connsiteX3" fmla="*/ 6782765 w 6782765"/>
              <a:gd name="connsiteY3" fmla="*/ 82695 h 3629375"/>
              <a:gd name="connsiteX0" fmla="*/ 138206 w 6782765"/>
              <a:gd name="connsiteY0" fmla="*/ 3629375 h 3629375"/>
              <a:gd name="connsiteX1" fmla="*/ 61554 w 6782765"/>
              <a:gd name="connsiteY1" fmla="*/ 443526 h 3629375"/>
              <a:gd name="connsiteX2" fmla="*/ 981591 w 6782765"/>
              <a:gd name="connsiteY2" fmla="*/ 18630 h 3629375"/>
              <a:gd name="connsiteX3" fmla="*/ 6782765 w 6782765"/>
              <a:gd name="connsiteY3" fmla="*/ 82695 h 3629375"/>
              <a:gd name="connsiteX0" fmla="*/ 138206 w 6782765"/>
              <a:gd name="connsiteY0" fmla="*/ 3629375 h 3629375"/>
              <a:gd name="connsiteX1" fmla="*/ 61554 w 6782765"/>
              <a:gd name="connsiteY1" fmla="*/ 443526 h 3629375"/>
              <a:gd name="connsiteX2" fmla="*/ 981591 w 6782765"/>
              <a:gd name="connsiteY2" fmla="*/ 18630 h 3629375"/>
              <a:gd name="connsiteX3" fmla="*/ 6782765 w 6782765"/>
              <a:gd name="connsiteY3" fmla="*/ 82695 h 3629375"/>
              <a:gd name="connsiteX0" fmla="*/ 47346 w 6691905"/>
              <a:gd name="connsiteY0" fmla="*/ 3629375 h 3629375"/>
              <a:gd name="connsiteX1" fmla="*/ 91637 w 6691905"/>
              <a:gd name="connsiteY1" fmla="*/ 443526 h 3629375"/>
              <a:gd name="connsiteX2" fmla="*/ 890731 w 6691905"/>
              <a:gd name="connsiteY2" fmla="*/ 18630 h 3629375"/>
              <a:gd name="connsiteX3" fmla="*/ 6691905 w 6691905"/>
              <a:gd name="connsiteY3" fmla="*/ 82695 h 3629375"/>
              <a:gd name="connsiteX0" fmla="*/ 47346 w 6691905"/>
              <a:gd name="connsiteY0" fmla="*/ 3629375 h 3629375"/>
              <a:gd name="connsiteX1" fmla="*/ 91637 w 6691905"/>
              <a:gd name="connsiteY1" fmla="*/ 443526 h 3629375"/>
              <a:gd name="connsiteX2" fmla="*/ 890731 w 6691905"/>
              <a:gd name="connsiteY2" fmla="*/ 18630 h 3629375"/>
              <a:gd name="connsiteX3" fmla="*/ 6691905 w 6691905"/>
              <a:gd name="connsiteY3" fmla="*/ 82695 h 3629375"/>
              <a:gd name="connsiteX0" fmla="*/ 47346 w 6691905"/>
              <a:gd name="connsiteY0" fmla="*/ 3784558 h 3784558"/>
              <a:gd name="connsiteX1" fmla="*/ 91637 w 6691905"/>
              <a:gd name="connsiteY1" fmla="*/ 598709 h 3784558"/>
              <a:gd name="connsiteX2" fmla="*/ 890731 w 6691905"/>
              <a:gd name="connsiteY2" fmla="*/ 173813 h 3784558"/>
              <a:gd name="connsiteX3" fmla="*/ 6691905 w 6691905"/>
              <a:gd name="connsiteY3" fmla="*/ 237878 h 3784558"/>
              <a:gd name="connsiteX0" fmla="*/ 47346 w 6691905"/>
              <a:gd name="connsiteY0" fmla="*/ 3938316 h 3938316"/>
              <a:gd name="connsiteX1" fmla="*/ 91637 w 6691905"/>
              <a:gd name="connsiteY1" fmla="*/ 752467 h 3938316"/>
              <a:gd name="connsiteX2" fmla="*/ 1227645 w 6691905"/>
              <a:gd name="connsiteY2" fmla="*/ 131063 h 3938316"/>
              <a:gd name="connsiteX3" fmla="*/ 6691905 w 6691905"/>
              <a:gd name="connsiteY3" fmla="*/ 391636 h 3938316"/>
              <a:gd name="connsiteX0" fmla="*/ 47346 w 6691905"/>
              <a:gd name="connsiteY0" fmla="*/ 3813115 h 3813115"/>
              <a:gd name="connsiteX1" fmla="*/ 91637 w 6691905"/>
              <a:gd name="connsiteY1" fmla="*/ 627266 h 3813115"/>
              <a:gd name="connsiteX2" fmla="*/ 1227645 w 6691905"/>
              <a:gd name="connsiteY2" fmla="*/ 5862 h 3813115"/>
              <a:gd name="connsiteX3" fmla="*/ 6691905 w 6691905"/>
              <a:gd name="connsiteY3" fmla="*/ 266435 h 3813115"/>
              <a:gd name="connsiteX0" fmla="*/ 47346 w 6691905"/>
              <a:gd name="connsiteY0" fmla="*/ 3803472 h 3803472"/>
              <a:gd name="connsiteX1" fmla="*/ 91637 w 6691905"/>
              <a:gd name="connsiteY1" fmla="*/ 617623 h 3803472"/>
              <a:gd name="connsiteX2" fmla="*/ 2143358 w 6691905"/>
              <a:gd name="connsiteY2" fmla="*/ 6045 h 3803472"/>
              <a:gd name="connsiteX3" fmla="*/ 6691905 w 6691905"/>
              <a:gd name="connsiteY3" fmla="*/ 256792 h 3803472"/>
              <a:gd name="connsiteX0" fmla="*/ 47346 w 6691905"/>
              <a:gd name="connsiteY0" fmla="*/ 3745910 h 3745910"/>
              <a:gd name="connsiteX1" fmla="*/ 91637 w 6691905"/>
              <a:gd name="connsiteY1" fmla="*/ 560061 h 3745910"/>
              <a:gd name="connsiteX2" fmla="*/ 1175813 w 6691905"/>
              <a:gd name="connsiteY2" fmla="*/ 7435 h 3745910"/>
              <a:gd name="connsiteX3" fmla="*/ 6691905 w 6691905"/>
              <a:gd name="connsiteY3" fmla="*/ 199230 h 3745910"/>
              <a:gd name="connsiteX0" fmla="*/ 47346 w 6691905"/>
              <a:gd name="connsiteY0" fmla="*/ 3850812 h 3850812"/>
              <a:gd name="connsiteX1" fmla="*/ 91637 w 6691905"/>
              <a:gd name="connsiteY1" fmla="*/ 664963 h 3850812"/>
              <a:gd name="connsiteX2" fmla="*/ 1175813 w 6691905"/>
              <a:gd name="connsiteY2" fmla="*/ 112337 h 3850812"/>
              <a:gd name="connsiteX3" fmla="*/ 6691905 w 6691905"/>
              <a:gd name="connsiteY3" fmla="*/ 8132 h 3850812"/>
              <a:gd name="connsiteX0" fmla="*/ 2391 w 6646950"/>
              <a:gd name="connsiteY0" fmla="*/ 3853816 h 3853816"/>
              <a:gd name="connsiteX1" fmla="*/ 158986 w 6646950"/>
              <a:gd name="connsiteY1" fmla="*/ 780243 h 3853816"/>
              <a:gd name="connsiteX2" fmla="*/ 1130858 w 6646950"/>
              <a:gd name="connsiteY2" fmla="*/ 115341 h 3853816"/>
              <a:gd name="connsiteX3" fmla="*/ 6646950 w 6646950"/>
              <a:gd name="connsiteY3" fmla="*/ 11136 h 3853816"/>
              <a:gd name="connsiteX0" fmla="*/ 2391 w 6646950"/>
              <a:gd name="connsiteY0" fmla="*/ 3853816 h 3853816"/>
              <a:gd name="connsiteX1" fmla="*/ 158986 w 6646950"/>
              <a:gd name="connsiteY1" fmla="*/ 780243 h 3853816"/>
              <a:gd name="connsiteX2" fmla="*/ 1130858 w 6646950"/>
              <a:gd name="connsiteY2" fmla="*/ 115341 h 3853816"/>
              <a:gd name="connsiteX3" fmla="*/ 6646950 w 6646950"/>
              <a:gd name="connsiteY3" fmla="*/ 11136 h 3853816"/>
              <a:gd name="connsiteX0" fmla="*/ 2391 w 6646950"/>
              <a:gd name="connsiteY0" fmla="*/ 3853816 h 3853816"/>
              <a:gd name="connsiteX1" fmla="*/ 158986 w 6646950"/>
              <a:gd name="connsiteY1" fmla="*/ 780243 h 3853816"/>
              <a:gd name="connsiteX2" fmla="*/ 1130858 w 6646950"/>
              <a:gd name="connsiteY2" fmla="*/ 115341 h 3853816"/>
              <a:gd name="connsiteX3" fmla="*/ 6646950 w 6646950"/>
              <a:gd name="connsiteY3" fmla="*/ 11136 h 3853816"/>
              <a:gd name="connsiteX0" fmla="*/ 52929 w 6697488"/>
              <a:gd name="connsiteY0" fmla="*/ 3897395 h 3897395"/>
              <a:gd name="connsiteX1" fmla="*/ 88580 w 6697488"/>
              <a:gd name="connsiteY1" fmla="*/ 1630165 h 3897395"/>
              <a:gd name="connsiteX2" fmla="*/ 1181396 w 6697488"/>
              <a:gd name="connsiteY2" fmla="*/ 158920 h 3897395"/>
              <a:gd name="connsiteX3" fmla="*/ 6697488 w 6697488"/>
              <a:gd name="connsiteY3" fmla="*/ 54715 h 3897395"/>
              <a:gd name="connsiteX0" fmla="*/ 2833 w 6647392"/>
              <a:gd name="connsiteY0" fmla="*/ 3897395 h 3897395"/>
              <a:gd name="connsiteX1" fmla="*/ 38484 w 6647392"/>
              <a:gd name="connsiteY1" fmla="*/ 1630165 h 3897395"/>
              <a:gd name="connsiteX2" fmla="*/ 1131300 w 6647392"/>
              <a:gd name="connsiteY2" fmla="*/ 158920 h 3897395"/>
              <a:gd name="connsiteX3" fmla="*/ 6647392 w 6647392"/>
              <a:gd name="connsiteY3" fmla="*/ 54715 h 3897395"/>
              <a:gd name="connsiteX0" fmla="*/ 2833 w 6846084"/>
              <a:gd name="connsiteY0" fmla="*/ 3784202 h 3784202"/>
              <a:gd name="connsiteX1" fmla="*/ 38484 w 6846084"/>
              <a:gd name="connsiteY1" fmla="*/ 1516972 h 3784202"/>
              <a:gd name="connsiteX2" fmla="*/ 1131300 w 6846084"/>
              <a:gd name="connsiteY2" fmla="*/ 45727 h 3784202"/>
              <a:gd name="connsiteX3" fmla="*/ 6846084 w 6846084"/>
              <a:gd name="connsiteY3" fmla="*/ 355688 h 3784202"/>
              <a:gd name="connsiteX0" fmla="*/ 2833 w 6846084"/>
              <a:gd name="connsiteY0" fmla="*/ 3754827 h 3754827"/>
              <a:gd name="connsiteX1" fmla="*/ 38484 w 6846084"/>
              <a:gd name="connsiteY1" fmla="*/ 1487597 h 3754827"/>
              <a:gd name="connsiteX2" fmla="*/ 3394665 w 6846084"/>
              <a:gd name="connsiteY2" fmla="*/ 48211 h 3754827"/>
              <a:gd name="connsiteX3" fmla="*/ 6846084 w 6846084"/>
              <a:gd name="connsiteY3" fmla="*/ 326313 h 3754827"/>
              <a:gd name="connsiteX0" fmla="*/ 2833 w 6846084"/>
              <a:gd name="connsiteY0" fmla="*/ 3927492 h 3927492"/>
              <a:gd name="connsiteX1" fmla="*/ 38484 w 6846084"/>
              <a:gd name="connsiteY1" fmla="*/ 1660262 h 3927492"/>
              <a:gd name="connsiteX2" fmla="*/ 297649 w 6846084"/>
              <a:gd name="connsiteY2" fmla="*/ 91179 h 3927492"/>
              <a:gd name="connsiteX3" fmla="*/ 3394665 w 6846084"/>
              <a:gd name="connsiteY3" fmla="*/ 220876 h 3927492"/>
              <a:gd name="connsiteX4" fmla="*/ 6846084 w 6846084"/>
              <a:gd name="connsiteY4" fmla="*/ 498978 h 3927492"/>
              <a:gd name="connsiteX0" fmla="*/ 53150 w 6896401"/>
              <a:gd name="connsiteY0" fmla="*/ 3927492 h 3927492"/>
              <a:gd name="connsiteX1" fmla="*/ 88801 w 6896401"/>
              <a:gd name="connsiteY1" fmla="*/ 1660262 h 3927492"/>
              <a:gd name="connsiteX2" fmla="*/ 347966 w 6896401"/>
              <a:gd name="connsiteY2" fmla="*/ 91179 h 3927492"/>
              <a:gd name="connsiteX3" fmla="*/ 3444982 w 6896401"/>
              <a:gd name="connsiteY3" fmla="*/ 220876 h 3927492"/>
              <a:gd name="connsiteX4" fmla="*/ 6896401 w 6896401"/>
              <a:gd name="connsiteY4" fmla="*/ 498978 h 3927492"/>
              <a:gd name="connsiteX0" fmla="*/ 2833 w 6846084"/>
              <a:gd name="connsiteY0" fmla="*/ 3972858 h 3972858"/>
              <a:gd name="connsiteX1" fmla="*/ 38484 w 6846084"/>
              <a:gd name="connsiteY1" fmla="*/ 1705628 h 3972858"/>
              <a:gd name="connsiteX2" fmla="*/ 548174 w 6846084"/>
              <a:gd name="connsiteY2" fmla="*/ 83447 h 3972858"/>
              <a:gd name="connsiteX3" fmla="*/ 3394665 w 6846084"/>
              <a:gd name="connsiteY3" fmla="*/ 266242 h 3972858"/>
              <a:gd name="connsiteX4" fmla="*/ 6846084 w 6846084"/>
              <a:gd name="connsiteY4" fmla="*/ 544344 h 3972858"/>
              <a:gd name="connsiteX0" fmla="*/ 2833 w 6846084"/>
              <a:gd name="connsiteY0" fmla="*/ 3972858 h 3972858"/>
              <a:gd name="connsiteX1" fmla="*/ 38484 w 6846084"/>
              <a:gd name="connsiteY1" fmla="*/ 1705628 h 3972858"/>
              <a:gd name="connsiteX2" fmla="*/ 548174 w 6846084"/>
              <a:gd name="connsiteY2" fmla="*/ 83447 h 3972858"/>
              <a:gd name="connsiteX3" fmla="*/ 3394665 w 6846084"/>
              <a:gd name="connsiteY3" fmla="*/ 266242 h 3972858"/>
              <a:gd name="connsiteX4" fmla="*/ 6846084 w 6846084"/>
              <a:gd name="connsiteY4" fmla="*/ 544344 h 3972858"/>
              <a:gd name="connsiteX0" fmla="*/ 2833 w 6846084"/>
              <a:gd name="connsiteY0" fmla="*/ 3972858 h 3972858"/>
              <a:gd name="connsiteX1" fmla="*/ 38484 w 6846084"/>
              <a:gd name="connsiteY1" fmla="*/ 1705628 h 3972858"/>
              <a:gd name="connsiteX2" fmla="*/ 548174 w 6846084"/>
              <a:gd name="connsiteY2" fmla="*/ 83447 h 3972858"/>
              <a:gd name="connsiteX3" fmla="*/ 3394665 w 6846084"/>
              <a:gd name="connsiteY3" fmla="*/ 266243 h 3972858"/>
              <a:gd name="connsiteX4" fmla="*/ 6846084 w 6846084"/>
              <a:gd name="connsiteY4" fmla="*/ 544344 h 3972858"/>
              <a:gd name="connsiteX0" fmla="*/ 2833 w 6846084"/>
              <a:gd name="connsiteY0" fmla="*/ 3980070 h 3980070"/>
              <a:gd name="connsiteX1" fmla="*/ 38484 w 6846084"/>
              <a:gd name="connsiteY1" fmla="*/ 1712840 h 3980070"/>
              <a:gd name="connsiteX2" fmla="*/ 548174 w 6846084"/>
              <a:gd name="connsiteY2" fmla="*/ 90659 h 3980070"/>
              <a:gd name="connsiteX3" fmla="*/ 3394665 w 6846084"/>
              <a:gd name="connsiteY3" fmla="*/ 273455 h 3980070"/>
              <a:gd name="connsiteX4" fmla="*/ 6846084 w 6846084"/>
              <a:gd name="connsiteY4" fmla="*/ 551556 h 3980070"/>
              <a:gd name="connsiteX0" fmla="*/ 2833 w 6846084"/>
              <a:gd name="connsiteY0" fmla="*/ 4074066 h 4074066"/>
              <a:gd name="connsiteX1" fmla="*/ 38484 w 6846084"/>
              <a:gd name="connsiteY1" fmla="*/ 1806836 h 4074066"/>
              <a:gd name="connsiteX2" fmla="*/ 548174 w 6846084"/>
              <a:gd name="connsiteY2" fmla="*/ 184655 h 4074066"/>
              <a:gd name="connsiteX3" fmla="*/ 3576080 w 6846084"/>
              <a:gd name="connsiteY3" fmla="*/ 91340 h 4074066"/>
              <a:gd name="connsiteX4" fmla="*/ 6846084 w 6846084"/>
              <a:gd name="connsiteY4" fmla="*/ 645552 h 4074066"/>
              <a:gd name="connsiteX0" fmla="*/ 47095 w 6890346"/>
              <a:gd name="connsiteY0" fmla="*/ 4074066 h 4074066"/>
              <a:gd name="connsiteX1" fmla="*/ 13636 w 6890346"/>
              <a:gd name="connsiteY1" fmla="*/ 2454635 h 4074066"/>
              <a:gd name="connsiteX2" fmla="*/ 592436 w 6890346"/>
              <a:gd name="connsiteY2" fmla="*/ 184655 h 4074066"/>
              <a:gd name="connsiteX3" fmla="*/ 3620342 w 6890346"/>
              <a:gd name="connsiteY3" fmla="*/ 91340 h 4074066"/>
              <a:gd name="connsiteX4" fmla="*/ 6890346 w 6890346"/>
              <a:gd name="connsiteY4" fmla="*/ 645552 h 4074066"/>
              <a:gd name="connsiteX0" fmla="*/ 62383 w 6905634"/>
              <a:gd name="connsiteY0" fmla="*/ 4074066 h 4074066"/>
              <a:gd name="connsiteX1" fmla="*/ 11647 w 6905634"/>
              <a:gd name="connsiteY1" fmla="*/ 2698886 h 4074066"/>
              <a:gd name="connsiteX2" fmla="*/ 607724 w 6905634"/>
              <a:gd name="connsiteY2" fmla="*/ 184655 h 4074066"/>
              <a:gd name="connsiteX3" fmla="*/ 3635630 w 6905634"/>
              <a:gd name="connsiteY3" fmla="*/ 91340 h 4074066"/>
              <a:gd name="connsiteX4" fmla="*/ 6905634 w 6905634"/>
              <a:gd name="connsiteY4" fmla="*/ 645552 h 4074066"/>
              <a:gd name="connsiteX0" fmla="*/ 54731 w 6897982"/>
              <a:gd name="connsiteY0" fmla="*/ 4074066 h 4074066"/>
              <a:gd name="connsiteX1" fmla="*/ 3995 w 6897982"/>
              <a:gd name="connsiteY1" fmla="*/ 2698886 h 4074066"/>
              <a:gd name="connsiteX2" fmla="*/ 600072 w 6897982"/>
              <a:gd name="connsiteY2" fmla="*/ 184655 h 4074066"/>
              <a:gd name="connsiteX3" fmla="*/ 3627978 w 6897982"/>
              <a:gd name="connsiteY3" fmla="*/ 91340 h 4074066"/>
              <a:gd name="connsiteX4" fmla="*/ 6897982 w 6897982"/>
              <a:gd name="connsiteY4" fmla="*/ 645552 h 4074066"/>
              <a:gd name="connsiteX0" fmla="*/ 51573 w 6894824"/>
              <a:gd name="connsiteY0" fmla="*/ 4009351 h 4009351"/>
              <a:gd name="connsiteX1" fmla="*/ 837 w 6894824"/>
              <a:gd name="connsiteY1" fmla="*/ 2634171 h 4009351"/>
              <a:gd name="connsiteX2" fmla="*/ 1566689 w 6894824"/>
              <a:gd name="connsiteY2" fmla="*/ 1550509 h 4009351"/>
              <a:gd name="connsiteX3" fmla="*/ 3624820 w 6894824"/>
              <a:gd name="connsiteY3" fmla="*/ 26625 h 4009351"/>
              <a:gd name="connsiteX4" fmla="*/ 6894824 w 6894824"/>
              <a:gd name="connsiteY4" fmla="*/ 580837 h 4009351"/>
              <a:gd name="connsiteX0" fmla="*/ 51573 w 6894824"/>
              <a:gd name="connsiteY0" fmla="*/ 3584531 h 3584531"/>
              <a:gd name="connsiteX1" fmla="*/ 837 w 6894824"/>
              <a:gd name="connsiteY1" fmla="*/ 2209351 h 3584531"/>
              <a:gd name="connsiteX2" fmla="*/ 1566689 w 6894824"/>
              <a:gd name="connsiteY2" fmla="*/ 1125689 h 3584531"/>
              <a:gd name="connsiteX3" fmla="*/ 4039483 w 6894824"/>
              <a:gd name="connsiteY3" fmla="*/ 70440 h 3584531"/>
              <a:gd name="connsiteX4" fmla="*/ 6894824 w 6894824"/>
              <a:gd name="connsiteY4" fmla="*/ 156017 h 3584531"/>
              <a:gd name="connsiteX0" fmla="*/ 7745 w 6850996"/>
              <a:gd name="connsiteY0" fmla="*/ 3584531 h 3584531"/>
              <a:gd name="connsiteX1" fmla="*/ 3826 w 6850996"/>
              <a:gd name="connsiteY1" fmla="*/ 1995588 h 3584531"/>
              <a:gd name="connsiteX2" fmla="*/ 1522861 w 6850996"/>
              <a:gd name="connsiteY2" fmla="*/ 1125689 h 3584531"/>
              <a:gd name="connsiteX3" fmla="*/ 3995655 w 6850996"/>
              <a:gd name="connsiteY3" fmla="*/ 70440 h 3584531"/>
              <a:gd name="connsiteX4" fmla="*/ 6850996 w 6850996"/>
              <a:gd name="connsiteY4" fmla="*/ 156017 h 3584531"/>
              <a:gd name="connsiteX0" fmla="*/ 7745 w 6850996"/>
              <a:gd name="connsiteY0" fmla="*/ 3584531 h 3584531"/>
              <a:gd name="connsiteX1" fmla="*/ 3826 w 6850996"/>
              <a:gd name="connsiteY1" fmla="*/ 1995588 h 3584531"/>
              <a:gd name="connsiteX2" fmla="*/ 1522861 w 6850996"/>
              <a:gd name="connsiteY2" fmla="*/ 1125689 h 3584531"/>
              <a:gd name="connsiteX3" fmla="*/ 3995655 w 6850996"/>
              <a:gd name="connsiteY3" fmla="*/ 70440 h 3584531"/>
              <a:gd name="connsiteX4" fmla="*/ 6850996 w 6850996"/>
              <a:gd name="connsiteY4" fmla="*/ 156017 h 3584531"/>
              <a:gd name="connsiteX0" fmla="*/ 7745 w 6850996"/>
              <a:gd name="connsiteY0" fmla="*/ 3566922 h 3566922"/>
              <a:gd name="connsiteX1" fmla="*/ 3826 w 6850996"/>
              <a:gd name="connsiteY1" fmla="*/ 1977979 h 3566922"/>
              <a:gd name="connsiteX2" fmla="*/ 1369035 w 6850996"/>
              <a:gd name="connsiteY2" fmla="*/ 869651 h 3566922"/>
              <a:gd name="connsiteX3" fmla="*/ 3995655 w 6850996"/>
              <a:gd name="connsiteY3" fmla="*/ 52831 h 3566922"/>
              <a:gd name="connsiteX4" fmla="*/ 6850996 w 6850996"/>
              <a:gd name="connsiteY4" fmla="*/ 138408 h 3566922"/>
              <a:gd name="connsiteX0" fmla="*/ 7745 w 6850996"/>
              <a:gd name="connsiteY0" fmla="*/ 3558432 h 3558432"/>
              <a:gd name="connsiteX1" fmla="*/ 3826 w 6850996"/>
              <a:gd name="connsiteY1" fmla="*/ 1969489 h 3558432"/>
              <a:gd name="connsiteX2" fmla="*/ 1322218 w 6850996"/>
              <a:gd name="connsiteY2" fmla="*/ 746058 h 3558432"/>
              <a:gd name="connsiteX3" fmla="*/ 3995655 w 6850996"/>
              <a:gd name="connsiteY3" fmla="*/ 44341 h 3558432"/>
              <a:gd name="connsiteX4" fmla="*/ 6850996 w 6850996"/>
              <a:gd name="connsiteY4" fmla="*/ 129918 h 3558432"/>
              <a:gd name="connsiteX0" fmla="*/ 620 w 6843871"/>
              <a:gd name="connsiteY0" fmla="*/ 3558432 h 3558432"/>
              <a:gd name="connsiteX1" fmla="*/ 36829 w 6843871"/>
              <a:gd name="connsiteY1" fmla="*/ 2561449 h 3558432"/>
              <a:gd name="connsiteX2" fmla="*/ 1315093 w 6843871"/>
              <a:gd name="connsiteY2" fmla="*/ 746058 h 3558432"/>
              <a:gd name="connsiteX3" fmla="*/ 3988530 w 6843871"/>
              <a:gd name="connsiteY3" fmla="*/ 44341 h 3558432"/>
              <a:gd name="connsiteX4" fmla="*/ 6843871 w 6843871"/>
              <a:gd name="connsiteY4" fmla="*/ 129918 h 3558432"/>
              <a:gd name="connsiteX0" fmla="*/ 0 w 6843251"/>
              <a:gd name="connsiteY0" fmla="*/ 3558432 h 3558432"/>
              <a:gd name="connsiteX1" fmla="*/ 1314473 w 6843251"/>
              <a:gd name="connsiteY1" fmla="*/ 746058 h 3558432"/>
              <a:gd name="connsiteX2" fmla="*/ 3987910 w 6843251"/>
              <a:gd name="connsiteY2" fmla="*/ 44341 h 3558432"/>
              <a:gd name="connsiteX3" fmla="*/ 6843251 w 6843251"/>
              <a:gd name="connsiteY3" fmla="*/ 129918 h 3558432"/>
              <a:gd name="connsiteX0" fmla="*/ 0 w 6843251"/>
              <a:gd name="connsiteY0" fmla="*/ 3637438 h 3637438"/>
              <a:gd name="connsiteX1" fmla="*/ 545342 w 6843251"/>
              <a:gd name="connsiteY1" fmla="*/ 1893880 h 3637438"/>
              <a:gd name="connsiteX2" fmla="*/ 3987910 w 6843251"/>
              <a:gd name="connsiteY2" fmla="*/ 123347 h 3637438"/>
              <a:gd name="connsiteX3" fmla="*/ 6843251 w 6843251"/>
              <a:gd name="connsiteY3" fmla="*/ 208924 h 3637438"/>
              <a:gd name="connsiteX0" fmla="*/ 0 w 6843251"/>
              <a:gd name="connsiteY0" fmla="*/ 3637438 h 3637438"/>
              <a:gd name="connsiteX1" fmla="*/ 545342 w 6843251"/>
              <a:gd name="connsiteY1" fmla="*/ 1893880 h 3637438"/>
              <a:gd name="connsiteX2" fmla="*/ 3987910 w 6843251"/>
              <a:gd name="connsiteY2" fmla="*/ 123347 h 3637438"/>
              <a:gd name="connsiteX3" fmla="*/ 6843251 w 6843251"/>
              <a:gd name="connsiteY3" fmla="*/ 208924 h 3637438"/>
              <a:gd name="connsiteX0" fmla="*/ 0 w 6843251"/>
              <a:gd name="connsiteY0" fmla="*/ 3637438 h 3637438"/>
              <a:gd name="connsiteX1" fmla="*/ 545342 w 6843251"/>
              <a:gd name="connsiteY1" fmla="*/ 1893880 h 3637438"/>
              <a:gd name="connsiteX2" fmla="*/ 3987910 w 6843251"/>
              <a:gd name="connsiteY2" fmla="*/ 123347 h 3637438"/>
              <a:gd name="connsiteX3" fmla="*/ 6843251 w 6843251"/>
              <a:gd name="connsiteY3" fmla="*/ 208924 h 3637438"/>
              <a:gd name="connsiteX0" fmla="*/ 43635 w 6886886"/>
              <a:gd name="connsiteY0" fmla="*/ 3692823 h 3692823"/>
              <a:gd name="connsiteX1" fmla="*/ 241195 w 6886886"/>
              <a:gd name="connsiteY1" fmla="*/ 2697436 h 3692823"/>
              <a:gd name="connsiteX2" fmla="*/ 4031545 w 6886886"/>
              <a:gd name="connsiteY2" fmla="*/ 178732 h 3692823"/>
              <a:gd name="connsiteX3" fmla="*/ 6886886 w 6886886"/>
              <a:gd name="connsiteY3" fmla="*/ 264309 h 3692823"/>
              <a:gd name="connsiteX0" fmla="*/ 0 w 6843251"/>
              <a:gd name="connsiteY0" fmla="*/ 3597294 h 3597294"/>
              <a:gd name="connsiteX1" fmla="*/ 692481 w 6843251"/>
              <a:gd name="connsiteY1" fmla="*/ 1311107 h 3597294"/>
              <a:gd name="connsiteX2" fmla="*/ 3987910 w 6843251"/>
              <a:gd name="connsiteY2" fmla="*/ 83203 h 3597294"/>
              <a:gd name="connsiteX3" fmla="*/ 6843251 w 6843251"/>
              <a:gd name="connsiteY3" fmla="*/ 168780 h 3597294"/>
              <a:gd name="connsiteX0" fmla="*/ 0 w 6843251"/>
              <a:gd name="connsiteY0" fmla="*/ 3597294 h 3597294"/>
              <a:gd name="connsiteX1" fmla="*/ 692481 w 6843251"/>
              <a:gd name="connsiteY1" fmla="*/ 1311107 h 3597294"/>
              <a:gd name="connsiteX2" fmla="*/ 3987910 w 6843251"/>
              <a:gd name="connsiteY2" fmla="*/ 83203 h 3597294"/>
              <a:gd name="connsiteX3" fmla="*/ 6843251 w 6843251"/>
              <a:gd name="connsiteY3" fmla="*/ 168780 h 3597294"/>
              <a:gd name="connsiteX0" fmla="*/ 0 w 6318012"/>
              <a:gd name="connsiteY0" fmla="*/ 3521869 h 3521869"/>
              <a:gd name="connsiteX1" fmla="*/ 692481 w 6318012"/>
              <a:gd name="connsiteY1" fmla="*/ 1235682 h 3521869"/>
              <a:gd name="connsiteX2" fmla="*/ 3987910 w 6318012"/>
              <a:gd name="connsiteY2" fmla="*/ 7778 h 3521869"/>
              <a:gd name="connsiteX3" fmla="*/ 6318012 w 6318012"/>
              <a:gd name="connsiteY3" fmla="*/ 705047 h 3521869"/>
              <a:gd name="connsiteX0" fmla="*/ 0 w 6318012"/>
              <a:gd name="connsiteY0" fmla="*/ 3534076 h 3534076"/>
              <a:gd name="connsiteX1" fmla="*/ 692481 w 6318012"/>
              <a:gd name="connsiteY1" fmla="*/ 1247889 h 3534076"/>
              <a:gd name="connsiteX2" fmla="*/ 3987910 w 6318012"/>
              <a:gd name="connsiteY2" fmla="*/ 19985 h 3534076"/>
              <a:gd name="connsiteX3" fmla="*/ 6318012 w 6318012"/>
              <a:gd name="connsiteY3" fmla="*/ 717254 h 3534076"/>
              <a:gd name="connsiteX0" fmla="*/ 0 w 6318012"/>
              <a:gd name="connsiteY0" fmla="*/ 3623037 h 3623037"/>
              <a:gd name="connsiteX1" fmla="*/ 692481 w 6318012"/>
              <a:gd name="connsiteY1" fmla="*/ 1336850 h 3623037"/>
              <a:gd name="connsiteX2" fmla="*/ 1347893 w 6318012"/>
              <a:gd name="connsiteY2" fmla="*/ 15493 h 3623037"/>
              <a:gd name="connsiteX3" fmla="*/ 6318012 w 6318012"/>
              <a:gd name="connsiteY3" fmla="*/ 806215 h 3623037"/>
              <a:gd name="connsiteX0" fmla="*/ 0 w 6318012"/>
              <a:gd name="connsiteY0" fmla="*/ 3623037 h 3623037"/>
              <a:gd name="connsiteX1" fmla="*/ 1347893 w 6318012"/>
              <a:gd name="connsiteY1" fmla="*/ 15493 h 3623037"/>
              <a:gd name="connsiteX2" fmla="*/ 6318012 w 6318012"/>
              <a:gd name="connsiteY2" fmla="*/ 806215 h 3623037"/>
              <a:gd name="connsiteX0" fmla="*/ 0 w 6318012"/>
              <a:gd name="connsiteY0" fmla="*/ 3623037 h 3623037"/>
              <a:gd name="connsiteX1" fmla="*/ 601501 w 6318012"/>
              <a:gd name="connsiteY1" fmla="*/ 15493 h 3623037"/>
              <a:gd name="connsiteX2" fmla="*/ 6318012 w 6318012"/>
              <a:gd name="connsiteY2" fmla="*/ 806215 h 3623037"/>
              <a:gd name="connsiteX0" fmla="*/ 0 w 6318012"/>
              <a:gd name="connsiteY0" fmla="*/ 3632232 h 3632232"/>
              <a:gd name="connsiteX1" fmla="*/ 601501 w 6318012"/>
              <a:gd name="connsiteY1" fmla="*/ 24688 h 3632232"/>
              <a:gd name="connsiteX2" fmla="*/ 6318012 w 6318012"/>
              <a:gd name="connsiteY2" fmla="*/ 815410 h 3632232"/>
              <a:gd name="connsiteX0" fmla="*/ 0 w 6318012"/>
              <a:gd name="connsiteY0" fmla="*/ 3638402 h 3638402"/>
              <a:gd name="connsiteX1" fmla="*/ 601501 w 6318012"/>
              <a:gd name="connsiteY1" fmla="*/ 30858 h 3638402"/>
              <a:gd name="connsiteX2" fmla="*/ 6318012 w 6318012"/>
              <a:gd name="connsiteY2" fmla="*/ 821580 h 3638402"/>
              <a:gd name="connsiteX0" fmla="*/ 292729 w 6610741"/>
              <a:gd name="connsiteY0" fmla="*/ 3638402 h 3638402"/>
              <a:gd name="connsiteX1" fmla="*/ 894230 w 6610741"/>
              <a:gd name="connsiteY1" fmla="*/ 30858 h 3638402"/>
              <a:gd name="connsiteX2" fmla="*/ 6610741 w 6610741"/>
              <a:gd name="connsiteY2" fmla="*/ 821580 h 3638402"/>
              <a:gd name="connsiteX0" fmla="*/ 417333 w 6735345"/>
              <a:gd name="connsiteY0" fmla="*/ 3407229 h 3407229"/>
              <a:gd name="connsiteX1" fmla="*/ 721659 w 6735345"/>
              <a:gd name="connsiteY1" fmla="*/ 105530 h 3407229"/>
              <a:gd name="connsiteX2" fmla="*/ 6735345 w 6735345"/>
              <a:gd name="connsiteY2" fmla="*/ 590407 h 3407229"/>
              <a:gd name="connsiteX0" fmla="*/ 844177 w 7162189"/>
              <a:gd name="connsiteY0" fmla="*/ 3565522 h 3565522"/>
              <a:gd name="connsiteX1" fmla="*/ 1148503 w 7162189"/>
              <a:gd name="connsiteY1" fmla="*/ 263823 h 3565522"/>
              <a:gd name="connsiteX2" fmla="*/ 7162189 w 7162189"/>
              <a:gd name="connsiteY2" fmla="*/ 748700 h 3565522"/>
              <a:gd name="connsiteX0" fmla="*/ 411986 w 6729998"/>
              <a:gd name="connsiteY0" fmla="*/ 3852874 h 3852874"/>
              <a:gd name="connsiteX1" fmla="*/ 716312 w 6729998"/>
              <a:gd name="connsiteY1" fmla="*/ 551175 h 3852874"/>
              <a:gd name="connsiteX2" fmla="*/ 6729998 w 6729998"/>
              <a:gd name="connsiteY2" fmla="*/ 1036052 h 38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9998" h="3852874">
                <a:moveTo>
                  <a:pt x="411986" y="3852874"/>
                </a:moveTo>
                <a:cubicBezTo>
                  <a:pt x="-53595" y="2922892"/>
                  <a:pt x="-322292" y="1657824"/>
                  <a:pt x="716312" y="551175"/>
                </a:cubicBezTo>
                <a:cubicBezTo>
                  <a:pt x="1754916" y="-555474"/>
                  <a:pt x="6332828" y="212720"/>
                  <a:pt x="6729998" y="1036052"/>
                </a:cubicBezTo>
              </a:path>
            </a:pathLst>
          </a:custGeom>
          <a:noFill/>
          <a:ln w="104775" cap="rnd">
            <a:solidFill>
              <a:srgbClr val="D3E1DD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3" y="90868"/>
            <a:ext cx="8719834" cy="564282"/>
          </a:xfrm>
        </p:spPr>
        <p:txBody>
          <a:bodyPr/>
          <a:lstStyle/>
          <a:p>
            <a:pPr algn="l"/>
            <a:r>
              <a:rPr lang="en-US" b="1"/>
              <a:t>Standard Development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16</a:t>
            </a:fld>
            <a:endParaRPr lang="en-US" sz="70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B70D2-00D9-E522-FDF4-C6C4665E533C}"/>
              </a:ext>
            </a:extLst>
          </p:cNvPr>
          <p:cNvGrpSpPr/>
          <p:nvPr/>
        </p:nvGrpSpPr>
        <p:grpSpPr>
          <a:xfrm>
            <a:off x="8114345" y="232991"/>
            <a:ext cx="755335" cy="648650"/>
            <a:chOff x="4817786" y="3250621"/>
            <a:chExt cx="755335" cy="648650"/>
          </a:xfrm>
        </p:grpSpPr>
        <p:pic>
          <p:nvPicPr>
            <p:cNvPr id="15" name="Graphic 14" descr="Contract outline">
              <a:extLst>
                <a:ext uri="{FF2B5EF4-FFF2-40B4-BE49-F238E27FC236}">
                  <a16:creationId xmlns:a16="http://schemas.microsoft.com/office/drawing/2014/main" id="{2372A06A-73B6-5926-499B-CD6B560E5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35706" y="3250621"/>
              <a:ext cx="319494" cy="31949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EA34B-2AEB-5705-350E-64963CA7B58E}"/>
                </a:ext>
              </a:extLst>
            </p:cNvPr>
            <p:cNvSpPr txBox="1"/>
            <p:nvPr/>
          </p:nvSpPr>
          <p:spPr>
            <a:xfrm>
              <a:off x="4817786" y="3591494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Publish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6125C2D-A5EA-AC67-8126-BC5459790C78}"/>
              </a:ext>
            </a:extLst>
          </p:cNvPr>
          <p:cNvGrpSpPr/>
          <p:nvPr/>
        </p:nvGrpSpPr>
        <p:grpSpPr>
          <a:xfrm>
            <a:off x="494965" y="3926929"/>
            <a:ext cx="2452100" cy="1152002"/>
            <a:chOff x="494965" y="3926929"/>
            <a:chExt cx="2452100" cy="115200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F891CB-8CEE-2B5D-B76A-75C775B9DBCD}"/>
                </a:ext>
              </a:extLst>
            </p:cNvPr>
            <p:cNvGrpSpPr/>
            <p:nvPr/>
          </p:nvGrpSpPr>
          <p:grpSpPr>
            <a:xfrm>
              <a:off x="497961" y="4330147"/>
              <a:ext cx="687624" cy="585891"/>
              <a:chOff x="615948" y="1401179"/>
              <a:chExt cx="687624" cy="585891"/>
            </a:xfrm>
          </p:grpSpPr>
          <p:pic>
            <p:nvPicPr>
              <p:cNvPr id="7" name="Graphic 6" descr="Good Idea outline">
                <a:extLst>
                  <a:ext uri="{FF2B5EF4-FFF2-40B4-BE49-F238E27FC236}">
                    <a16:creationId xmlns:a16="http://schemas.microsoft.com/office/drawing/2014/main" id="{E197D0E7-6949-17CD-FE4C-1219B050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0134" y="1401179"/>
                <a:ext cx="369332" cy="36933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B0C596-821B-CDD7-FF45-C8A6DAAA9EF9}"/>
                  </a:ext>
                </a:extLst>
              </p:cNvPr>
              <p:cNvSpPr txBox="1"/>
              <p:nvPr/>
            </p:nvSpPr>
            <p:spPr>
              <a:xfrm>
                <a:off x="615948" y="1679293"/>
                <a:ext cx="687624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US" sz="1400"/>
                  <a:t>Ideate 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3535FD-18BE-10F7-CF8A-731CABDE8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650" y="3926929"/>
              <a:ext cx="364326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55AF38-9699-509F-94B4-16727534C731}"/>
                </a:ext>
              </a:extLst>
            </p:cNvPr>
            <p:cNvSpPr txBox="1"/>
            <p:nvPr/>
          </p:nvSpPr>
          <p:spPr>
            <a:xfrm>
              <a:off x="494965" y="4817321"/>
              <a:ext cx="2452100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  <a:latin typeface="Segoe Script" panose="030B0504020000000003" pitchFamily="66" charset="0"/>
                </a:defRPr>
              </a:lvl1pPr>
            </a:lstStyle>
            <a:p>
              <a:r>
                <a:rPr lang="en-US" sz="1100">
                  <a:latin typeface="Calibri Light"/>
                  <a:cs typeface="Calibri Light"/>
                </a:rPr>
                <a:t>Identify need and scope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3A312EC-5A72-E243-67A8-4194537B279F}"/>
              </a:ext>
            </a:extLst>
          </p:cNvPr>
          <p:cNvGrpSpPr/>
          <p:nvPr/>
        </p:nvGrpSpPr>
        <p:grpSpPr>
          <a:xfrm>
            <a:off x="-454" y="2793794"/>
            <a:ext cx="1611209" cy="918614"/>
            <a:chOff x="9813" y="2784398"/>
            <a:chExt cx="1611209" cy="91861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55F6ACC-C3E8-4CD8-4F6C-2576E8864354}"/>
                </a:ext>
              </a:extLst>
            </p:cNvPr>
            <p:cNvGrpSpPr/>
            <p:nvPr/>
          </p:nvGrpSpPr>
          <p:grpSpPr>
            <a:xfrm>
              <a:off x="680602" y="2784398"/>
              <a:ext cx="940420" cy="918614"/>
              <a:chOff x="680602" y="2784398"/>
              <a:chExt cx="940420" cy="91861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8D7409D-CB46-D46E-AE59-7FD7162C1AC8}"/>
                  </a:ext>
                </a:extLst>
              </p:cNvPr>
              <p:cNvGrpSpPr/>
              <p:nvPr/>
            </p:nvGrpSpPr>
            <p:grpSpPr>
              <a:xfrm>
                <a:off x="680602" y="2784398"/>
                <a:ext cx="663964" cy="576704"/>
                <a:chOff x="1587903" y="1397075"/>
                <a:chExt cx="663964" cy="57670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A584E8B-2001-CE45-CA4F-A32135D3A87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62096" y="1397075"/>
                  <a:ext cx="480597" cy="365760"/>
                  <a:chOff x="1508905" y="1414111"/>
                  <a:chExt cx="600746" cy="457200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57E272AE-B70D-5C57-6720-283C87696D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alphaModFix amt="50000"/>
                  </a:blip>
                  <a:stretch>
                    <a:fillRect/>
                  </a:stretch>
                </p:blipFill>
                <p:spPr>
                  <a:xfrm>
                    <a:off x="1508905" y="1414111"/>
                    <a:ext cx="444682" cy="400702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Group with solid fill">
                    <a:extLst>
                      <a:ext uri="{FF2B5EF4-FFF2-40B4-BE49-F238E27FC236}">
                        <a16:creationId xmlns:a16="http://schemas.microsoft.com/office/drawing/2014/main" id="{7E190656-D5B6-4F90-C13D-ADD11020C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2451" y="1414111"/>
                    <a:ext cx="457200" cy="4572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30515E3-F676-F738-63F0-B90D4E992BFA}"/>
                    </a:ext>
                  </a:extLst>
                </p:cNvPr>
                <p:cNvSpPr txBox="1"/>
                <p:nvPr/>
              </p:nvSpPr>
              <p:spPr>
                <a:xfrm>
                  <a:off x="1587903" y="1666002"/>
                  <a:ext cx="663964" cy="30777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>
                  <a:defPPr>
                    <a:defRPr lang="en-US"/>
                  </a:defPPr>
                  <a:lvl1pPr>
                    <a:defRPr sz="1400"/>
                  </a:lvl1pPr>
                </a:lstStyle>
                <a:p>
                  <a:r>
                    <a:rPr lang="en-US"/>
                    <a:t>Select </a:t>
                  </a:r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31B4BA3-AEA6-71F2-8ECD-6A14B6376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56696" y="3337252"/>
                <a:ext cx="364326" cy="36576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34C3D3-3493-3314-7A25-114B8BDB2921}"/>
                </a:ext>
              </a:extLst>
            </p:cNvPr>
            <p:cNvSpPr txBox="1"/>
            <p:nvPr/>
          </p:nvSpPr>
          <p:spPr>
            <a:xfrm>
              <a:off x="9813" y="3247722"/>
              <a:ext cx="1298855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Calibri Light"/>
                  <a:cs typeface="Calibri Light"/>
                </a:rPr>
                <a:t>Select Committee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CF55F0-CEC4-9232-20A5-CD6D23130041}"/>
              </a:ext>
            </a:extLst>
          </p:cNvPr>
          <p:cNvGrpSpPr/>
          <p:nvPr/>
        </p:nvGrpSpPr>
        <p:grpSpPr>
          <a:xfrm>
            <a:off x="1867491" y="2845867"/>
            <a:ext cx="2062444" cy="1055884"/>
            <a:chOff x="1848742" y="2875004"/>
            <a:chExt cx="2062444" cy="10558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B0FF2F-D6EC-5DB1-7A23-5E06AE6F4A72}"/>
                </a:ext>
              </a:extLst>
            </p:cNvPr>
            <p:cNvGrpSpPr/>
            <p:nvPr/>
          </p:nvGrpSpPr>
          <p:grpSpPr>
            <a:xfrm>
              <a:off x="2027789" y="3116495"/>
              <a:ext cx="595163" cy="645255"/>
              <a:chOff x="4962551" y="2790469"/>
              <a:chExt cx="595163" cy="6452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433709-07CD-42DC-4D8A-61B673366D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35689" y="2790469"/>
                <a:ext cx="437592" cy="488938"/>
                <a:chOff x="5448363" y="2710825"/>
                <a:chExt cx="505852" cy="565208"/>
              </a:xfrm>
            </p:grpSpPr>
            <p:pic>
              <p:nvPicPr>
                <p:cNvPr id="12" name="Graphic 11" descr="Group of men with solid fill">
                  <a:extLst>
                    <a:ext uri="{FF2B5EF4-FFF2-40B4-BE49-F238E27FC236}">
                      <a16:creationId xmlns:a16="http://schemas.microsoft.com/office/drawing/2014/main" id="{0426F0A2-FCF5-CA82-F9FF-06BBBB794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6623" y="2710825"/>
                  <a:ext cx="369332" cy="369332"/>
                </a:xfrm>
                <a:prstGeom prst="rect">
                  <a:avLst/>
                </a:prstGeom>
              </p:spPr>
            </p:pic>
            <p:pic>
              <p:nvPicPr>
                <p:cNvPr id="13" name="Graphic 12" descr="Scribble with solid fill">
                  <a:extLst>
                    <a:ext uri="{FF2B5EF4-FFF2-40B4-BE49-F238E27FC236}">
                      <a16:creationId xmlns:a16="http://schemas.microsoft.com/office/drawing/2014/main" id="{BD558D4D-6DDE-2EBB-3C09-21C45468E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48363" y="2770181"/>
                  <a:ext cx="505852" cy="505852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419913-BE47-D5FE-1CCE-485183A654D3}"/>
                  </a:ext>
                </a:extLst>
              </p:cNvPr>
              <p:cNvSpPr txBox="1"/>
              <p:nvPr/>
            </p:nvSpPr>
            <p:spPr>
              <a:xfrm>
                <a:off x="4962551" y="3127947"/>
                <a:ext cx="595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Draft 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1E6CAD-112A-2318-CEF9-E3FB4E7D8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742" y="2875004"/>
              <a:ext cx="364326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BA6C09-081D-71E1-ABB7-87CB4A393A1C}"/>
                </a:ext>
              </a:extLst>
            </p:cNvPr>
            <p:cNvSpPr txBox="1"/>
            <p:nvPr/>
          </p:nvSpPr>
          <p:spPr>
            <a:xfrm>
              <a:off x="2043140" y="3669278"/>
              <a:ext cx="186804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  <a:latin typeface="Segoe Script" panose="030B0504020000000003" pitchFamily="66" charset="0"/>
                </a:defRPr>
              </a:lvl1pPr>
            </a:lstStyle>
            <a:p>
              <a:r>
                <a:rPr lang="en-US" sz="1100">
                  <a:latin typeface="Calibri Light"/>
                  <a:cs typeface="Calibri Light"/>
                </a:rPr>
                <a:t>Initial Draft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57D5C75-5746-D89F-809B-793107A02D87}"/>
              </a:ext>
            </a:extLst>
          </p:cNvPr>
          <p:cNvGrpSpPr/>
          <p:nvPr/>
        </p:nvGrpSpPr>
        <p:grpSpPr>
          <a:xfrm>
            <a:off x="670321" y="1451716"/>
            <a:ext cx="2285175" cy="1261905"/>
            <a:chOff x="846980" y="1377787"/>
            <a:chExt cx="2285175" cy="126190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EA8661-4C68-47B4-DA5F-6C4FBA6114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7829" y="2273932"/>
              <a:ext cx="364326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0059FD-93EE-2158-B003-57834718520C}"/>
                </a:ext>
              </a:extLst>
            </p:cNvPr>
            <p:cNvSpPr txBox="1"/>
            <p:nvPr/>
          </p:nvSpPr>
          <p:spPr>
            <a:xfrm>
              <a:off x="2411669" y="1774356"/>
              <a:ext cx="710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Iterate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A642F6-3AE3-2D88-E144-4E21CDE89254}"/>
                </a:ext>
              </a:extLst>
            </p:cNvPr>
            <p:cNvSpPr txBox="1"/>
            <p:nvPr/>
          </p:nvSpPr>
          <p:spPr>
            <a:xfrm>
              <a:off x="846980" y="2003044"/>
              <a:ext cx="2229425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  <a:latin typeface="Segoe Script" panose="030B0504020000000003" pitchFamily="66" charset="0"/>
                </a:defRPr>
              </a:lvl1pPr>
            </a:lstStyle>
            <a:p>
              <a:pPr algn="r"/>
              <a:r>
                <a:rPr lang="en-US" sz="1100">
                  <a:latin typeface="Calibri Light"/>
                  <a:cs typeface="Calibri Light"/>
                </a:rPr>
                <a:t>Public Comment and Resolution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41D69E0-2F6E-CEEA-FE41-1BB2D3BF3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38519" y="1377787"/>
              <a:ext cx="457200" cy="457200"/>
            </a:xfrm>
            <a:prstGeom prst="rect">
              <a:avLst/>
            </a:prstGeom>
          </p:spPr>
        </p:pic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476B9DED-BECA-5507-5A9B-6C3660EF3352}"/>
              </a:ext>
            </a:extLst>
          </p:cNvPr>
          <p:cNvSpPr>
            <a:spLocks noChangeAspect="1"/>
          </p:cNvSpPr>
          <p:nvPr/>
        </p:nvSpPr>
        <p:spPr>
          <a:xfrm>
            <a:off x="8278091" y="863957"/>
            <a:ext cx="364326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97F2D3-59B8-9510-C88A-7FC9D9253A80}"/>
              </a:ext>
            </a:extLst>
          </p:cNvPr>
          <p:cNvGrpSpPr/>
          <p:nvPr/>
        </p:nvGrpSpPr>
        <p:grpSpPr>
          <a:xfrm>
            <a:off x="7270162" y="888466"/>
            <a:ext cx="768928" cy="1051415"/>
            <a:chOff x="6724519" y="929310"/>
            <a:chExt cx="768928" cy="105141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F52574C-2D32-B0B4-C229-66915B646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849" y="929310"/>
              <a:ext cx="364326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086D4B1-6F16-30B6-1475-FAAA83723D3C}"/>
                </a:ext>
              </a:extLst>
            </p:cNvPr>
            <p:cNvSpPr txBox="1"/>
            <p:nvPr/>
          </p:nvSpPr>
          <p:spPr>
            <a:xfrm>
              <a:off x="6724519" y="1672948"/>
              <a:ext cx="768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Finalize 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5F9D6F5-E23E-A0BC-ABEF-AFB721075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76933" y="1340525"/>
              <a:ext cx="339634" cy="365760"/>
            </a:xfrm>
            <a:prstGeom prst="rect">
              <a:avLst/>
            </a:prstGeom>
          </p:spPr>
        </p:pic>
      </p:grpSp>
      <p:sp>
        <p:nvSpPr>
          <p:cNvPr id="91" name="Arrow: Circular 90">
            <a:extLst>
              <a:ext uri="{FF2B5EF4-FFF2-40B4-BE49-F238E27FC236}">
                <a16:creationId xmlns:a16="http://schemas.microsoft.com/office/drawing/2014/main" id="{D15262C1-20B1-FFEA-C55F-45C6CBBB01FF}"/>
              </a:ext>
            </a:extLst>
          </p:cNvPr>
          <p:cNvSpPr>
            <a:spLocks noChangeAspect="1"/>
          </p:cNvSpPr>
          <p:nvPr/>
        </p:nvSpPr>
        <p:spPr>
          <a:xfrm rot="14271030">
            <a:off x="3313802" y="1782357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10256107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0ECD97-CE20-A578-B5F4-7EAF177FF493}"/>
              </a:ext>
            </a:extLst>
          </p:cNvPr>
          <p:cNvSpPr>
            <a:spLocks noChangeAspect="1"/>
          </p:cNvSpPr>
          <p:nvPr/>
        </p:nvSpPr>
        <p:spPr>
          <a:xfrm>
            <a:off x="3895307" y="2517006"/>
            <a:ext cx="364326" cy="365760"/>
          </a:xfrm>
          <a:prstGeom prst="ellipse">
            <a:avLst/>
          </a:prstGeom>
          <a:solidFill>
            <a:srgbClr val="719F9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4a</a:t>
            </a:r>
          </a:p>
        </p:txBody>
      </p:sp>
      <p:sp>
        <p:nvSpPr>
          <p:cNvPr id="101" name="Arrow: Circular 100">
            <a:extLst>
              <a:ext uri="{FF2B5EF4-FFF2-40B4-BE49-F238E27FC236}">
                <a16:creationId xmlns:a16="http://schemas.microsoft.com/office/drawing/2014/main" id="{4FE56754-FF6D-6AF2-0416-9322E865D670}"/>
              </a:ext>
            </a:extLst>
          </p:cNvPr>
          <p:cNvSpPr>
            <a:spLocks noChangeAspect="1"/>
          </p:cNvSpPr>
          <p:nvPr/>
        </p:nvSpPr>
        <p:spPr>
          <a:xfrm rot="14271030">
            <a:off x="5861355" y="989569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10256107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BE48D78-7786-5334-00B7-1D3B588B3A33}"/>
              </a:ext>
            </a:extLst>
          </p:cNvPr>
          <p:cNvSpPr>
            <a:spLocks noChangeAspect="1"/>
          </p:cNvSpPr>
          <p:nvPr/>
        </p:nvSpPr>
        <p:spPr>
          <a:xfrm>
            <a:off x="6495076" y="1754655"/>
            <a:ext cx="364326" cy="365760"/>
          </a:xfrm>
          <a:prstGeom prst="ellipse">
            <a:avLst/>
          </a:prstGeom>
          <a:solidFill>
            <a:srgbClr val="719F9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4n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179B37E-1A05-594C-DD96-9D9436F34FFF}"/>
              </a:ext>
            </a:extLst>
          </p:cNvPr>
          <p:cNvSpPr txBox="1"/>
          <p:nvPr/>
        </p:nvSpPr>
        <p:spPr>
          <a:xfrm rot="20562117">
            <a:off x="7138206" y="4081138"/>
            <a:ext cx="69599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  <a:latin typeface="Segoe Script" panose="030B0504020000000003" pitchFamily="66" charset="0"/>
              </a:defRPr>
            </a:lvl1pPr>
          </a:lstStyle>
          <a:p>
            <a:pPr algn="ctr"/>
            <a:r>
              <a:rPr lang="en-US" sz="1100">
                <a:latin typeface="Calibri Light"/>
                <a:cs typeface="Calibri Light"/>
              </a:rPr>
              <a:t>Updates</a:t>
            </a:r>
          </a:p>
        </p:txBody>
      </p:sp>
      <p:sp>
        <p:nvSpPr>
          <p:cNvPr id="115" name="Arrow: Circular 114">
            <a:extLst>
              <a:ext uri="{FF2B5EF4-FFF2-40B4-BE49-F238E27FC236}">
                <a16:creationId xmlns:a16="http://schemas.microsoft.com/office/drawing/2014/main" id="{ADF837B7-7344-CF4F-A821-73BEB187949D}"/>
              </a:ext>
            </a:extLst>
          </p:cNvPr>
          <p:cNvSpPr>
            <a:spLocks noChangeAspect="1"/>
          </p:cNvSpPr>
          <p:nvPr/>
        </p:nvSpPr>
        <p:spPr>
          <a:xfrm rot="14271030">
            <a:off x="4588876" y="1282561"/>
            <a:ext cx="1155170" cy="1155170"/>
          </a:xfrm>
          <a:prstGeom prst="circularArrow">
            <a:avLst>
              <a:gd name="adj1" fmla="val 13651"/>
              <a:gd name="adj2" fmla="val 1238588"/>
              <a:gd name="adj3" fmla="val 19885372"/>
              <a:gd name="adj4" fmla="val 10256107"/>
              <a:gd name="adj5" fmla="val 12500"/>
            </a:avLst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1FB09AD-1DA1-5D29-1692-ED84D5A3A3B1}"/>
              </a:ext>
            </a:extLst>
          </p:cNvPr>
          <p:cNvSpPr>
            <a:spLocks noChangeAspect="1"/>
          </p:cNvSpPr>
          <p:nvPr/>
        </p:nvSpPr>
        <p:spPr>
          <a:xfrm>
            <a:off x="5170381" y="2017210"/>
            <a:ext cx="364326" cy="365760"/>
          </a:xfrm>
          <a:prstGeom prst="ellipse">
            <a:avLst/>
          </a:prstGeom>
          <a:solidFill>
            <a:srgbClr val="719F9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4b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FA25403-D439-A5FC-37DD-F556EF911A0C}"/>
              </a:ext>
            </a:extLst>
          </p:cNvPr>
          <p:cNvSpPr txBox="1"/>
          <p:nvPr/>
        </p:nvSpPr>
        <p:spPr>
          <a:xfrm>
            <a:off x="5049310" y="2353347"/>
            <a:ext cx="94442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Comment 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9790E2-42F0-7356-05A5-B1F075E6075B}"/>
              </a:ext>
            </a:extLst>
          </p:cNvPr>
          <p:cNvSpPr txBox="1"/>
          <p:nvPr/>
        </p:nvSpPr>
        <p:spPr>
          <a:xfrm>
            <a:off x="4993614" y="2568840"/>
            <a:ext cx="167786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  <a:latin typeface="Segoe Script" panose="030B0504020000000003" pitchFamily="66" charset="0"/>
              </a:defRPr>
            </a:lvl1pPr>
          </a:lstStyle>
          <a:p>
            <a:pPr algn="r"/>
            <a:r>
              <a:rPr lang="en-US" sz="1100">
                <a:latin typeface="Calibri Light"/>
                <a:cs typeface="Calibri"/>
              </a:rPr>
              <a:t>Review Public Comments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41CA227-CC2A-9223-985B-97880A318AAF}"/>
              </a:ext>
            </a:extLst>
          </p:cNvPr>
          <p:cNvSpPr txBox="1"/>
          <p:nvPr/>
        </p:nvSpPr>
        <p:spPr>
          <a:xfrm>
            <a:off x="7269496" y="1889572"/>
            <a:ext cx="176839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Balloting and Accreditation  Approval</a:t>
            </a:r>
          </a:p>
        </p:txBody>
      </p:sp>
    </p:spTree>
    <p:extLst>
      <p:ext uri="{BB962C8B-B14F-4D97-AF65-F5344CB8AC3E}">
        <p14:creationId xmlns:p14="http://schemas.microsoft.com/office/powerpoint/2010/main" val="6636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17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818666"/>
            <a:ext cx="3382990" cy="1587734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Got a Question?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C7F2F3F0-3195-E342-EC74-BD12F5BB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3" t="36256" r="24943" b="14331"/>
          <a:stretch/>
        </p:blipFill>
        <p:spPr>
          <a:xfrm>
            <a:off x="518400" y="856799"/>
            <a:ext cx="3707458" cy="3686571"/>
          </a:xfrm>
          <a:prstGeom prst="rect">
            <a:avLst/>
          </a:prstGeom>
          <a:ln w="76200">
            <a:solidFill>
              <a:srgbClr val="0B5940"/>
            </a:solidFill>
          </a:ln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F979889A-F6F9-A2FF-5ACA-949D56F7B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200" y="-70788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51F9C8-6FE1-9547-8839-68A8EA31E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3499" y="3402766"/>
            <a:ext cx="3103499" cy="1109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Char char="•"/>
            </a:pPr>
            <a:r>
              <a:rPr lang="en-US" i="1">
                <a:cs typeface="Calibri Light"/>
              </a:rPr>
              <a:t>How does the guide development process work?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18</a:t>
            </a:fld>
            <a:endParaRPr lang="en-US"/>
          </a:p>
        </p:txBody>
      </p:sp>
      <p:pic>
        <p:nvPicPr>
          <p:cNvPr id="5" name="Picture Placeholder 4" descr="Compass outline">
            <a:extLst>
              <a:ext uri="{FF2B5EF4-FFF2-40B4-BE49-F238E27FC236}">
                <a16:creationId xmlns:a16="http://schemas.microsoft.com/office/drawing/2014/main" id="{A528CA72-B130-730F-7A6D-76BAD672EE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3EA42-99D6-157E-3B9C-67B1D6B9F228}"/>
              </a:ext>
            </a:extLst>
          </p:cNvPr>
          <p:cNvSpPr txBox="1"/>
          <p:nvPr/>
        </p:nvSpPr>
        <p:spPr>
          <a:xfrm>
            <a:off x="379502" y="610174"/>
            <a:ext cx="3703258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9650" b="1"/>
              <a:t>Guides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918080"/>
            <a:ext cx="3346414" cy="340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Guideline Development Details</a:t>
            </a:r>
          </a:p>
        </p:txBody>
      </p:sp>
    </p:spTree>
    <p:extLst>
      <p:ext uri="{BB962C8B-B14F-4D97-AF65-F5344CB8AC3E}">
        <p14:creationId xmlns:p14="http://schemas.microsoft.com/office/powerpoint/2010/main" val="139226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ow: Down 72">
            <a:extLst>
              <a:ext uri="{FF2B5EF4-FFF2-40B4-BE49-F238E27FC236}">
                <a16:creationId xmlns:a16="http://schemas.microsoft.com/office/drawing/2014/main" id="{932B2F23-F3C8-67BA-A10D-1EF229843A6C}"/>
              </a:ext>
            </a:extLst>
          </p:cNvPr>
          <p:cNvSpPr/>
          <p:nvPr/>
        </p:nvSpPr>
        <p:spPr>
          <a:xfrm>
            <a:off x="447854" y="1543764"/>
            <a:ext cx="252795" cy="237815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B5940"/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19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A95849B-CADF-9570-44EE-E903FDD356F6}"/>
              </a:ext>
            </a:extLst>
          </p:cNvPr>
          <p:cNvSpPr txBox="1">
            <a:spLocks/>
          </p:cNvSpPr>
          <p:nvPr/>
        </p:nvSpPr>
        <p:spPr>
          <a:xfrm>
            <a:off x="325106" y="67960"/>
            <a:ext cx="8719834" cy="56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/>
              <a:t>Guide Development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55AAE-2AC7-573D-5EC0-9D9FA9C8C6CE}"/>
              </a:ext>
            </a:extLst>
          </p:cNvPr>
          <p:cNvSpPr txBox="1"/>
          <p:nvPr/>
        </p:nvSpPr>
        <p:spPr>
          <a:xfrm>
            <a:off x="8339373" y="94974"/>
            <a:ext cx="701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hlinkClick r:id="rId3"/>
              </a:rPr>
              <a:t>CP 33-08  </a:t>
            </a:r>
            <a:r>
              <a:rPr lang="en-US" sz="700"/>
              <a:t>Guide  Development</a:t>
            </a:r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10D68-0C5E-043B-2B86-C1241878B5F6}"/>
              </a:ext>
            </a:extLst>
          </p:cNvPr>
          <p:cNvSpPr txBox="1"/>
          <p:nvPr/>
        </p:nvSpPr>
        <p:spPr>
          <a:xfrm>
            <a:off x="695913" y="1486584"/>
            <a:ext cx="42561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Identification of the subject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Assessment of need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Appointment of Project Manager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sz="1200" i="1"/>
              <a:t>Possibly develop an initial staff draft (best practice)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Appointment of Guideline Development Committee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Creation of draft Guideline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Public comment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Publication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54729D-448B-BA3B-2CEB-9493EBC3B1C6}"/>
              </a:ext>
            </a:extLst>
          </p:cNvPr>
          <p:cNvGrpSpPr/>
          <p:nvPr/>
        </p:nvGrpSpPr>
        <p:grpSpPr>
          <a:xfrm>
            <a:off x="5430409" y="2005494"/>
            <a:ext cx="687624" cy="584876"/>
            <a:chOff x="4910583" y="1747687"/>
            <a:chExt cx="687624" cy="584876"/>
          </a:xfrm>
        </p:grpSpPr>
        <p:pic>
          <p:nvPicPr>
            <p:cNvPr id="14" name="Graphic 13" descr="Good Idea outline">
              <a:extLst>
                <a:ext uri="{FF2B5EF4-FFF2-40B4-BE49-F238E27FC236}">
                  <a16:creationId xmlns:a16="http://schemas.microsoft.com/office/drawing/2014/main" id="{DEA81F9A-D409-8626-3AB0-524D3109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4770" y="1747687"/>
              <a:ext cx="369332" cy="3693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B6C2A8-E636-BDFD-CC65-E6C0315BDAF0}"/>
                </a:ext>
              </a:extLst>
            </p:cNvPr>
            <p:cNvSpPr txBox="1"/>
            <p:nvPr/>
          </p:nvSpPr>
          <p:spPr>
            <a:xfrm>
              <a:off x="4910583" y="2024786"/>
              <a:ext cx="687624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/>
                <a:t>Ideate </a:t>
              </a:r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EF45B03-54DE-2390-897A-CD32D5ED22E2}"/>
              </a:ext>
            </a:extLst>
          </p:cNvPr>
          <p:cNvSpPr/>
          <p:nvPr/>
        </p:nvSpPr>
        <p:spPr>
          <a:xfrm>
            <a:off x="5062978" y="3063971"/>
            <a:ext cx="262035" cy="559653"/>
          </a:xfrm>
          <a:ln w="19050">
            <a:solidFill>
              <a:srgbClr val="0B5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F677CE-83E0-E408-E378-BFC9B57B13D7}"/>
              </a:ext>
            </a:extLst>
          </p:cNvPr>
          <p:cNvCxnSpPr>
            <a:cxnSpLocks/>
          </p:cNvCxnSpPr>
          <p:nvPr/>
        </p:nvCxnSpPr>
        <p:spPr>
          <a:xfrm flipH="1">
            <a:off x="569962" y="1543765"/>
            <a:ext cx="4480560" cy="0"/>
          </a:xfrm>
          <a:prstGeom prst="line">
            <a:avLst/>
          </a:prstGeom>
          <a:ln w="19050">
            <a:solidFill>
              <a:srgbClr val="0B5940">
                <a:alpha val="41000"/>
              </a:srgbClr>
            </a:solidFill>
            <a:prstDash val="sysDot"/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4158A8-B3EF-04D6-BC1B-53BB41B8671F}"/>
              </a:ext>
            </a:extLst>
          </p:cNvPr>
          <p:cNvCxnSpPr>
            <a:cxnSpLocks/>
          </p:cNvCxnSpPr>
          <p:nvPr/>
        </p:nvCxnSpPr>
        <p:spPr>
          <a:xfrm flipH="1">
            <a:off x="569962" y="3070696"/>
            <a:ext cx="4480560" cy="0"/>
          </a:xfrm>
          <a:prstGeom prst="line">
            <a:avLst/>
          </a:prstGeom>
          <a:ln w="19050">
            <a:solidFill>
              <a:srgbClr val="0B5940">
                <a:alpha val="41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8086B2-A324-61AB-F757-633AE0395BC9}"/>
              </a:ext>
            </a:extLst>
          </p:cNvPr>
          <p:cNvCxnSpPr>
            <a:cxnSpLocks/>
          </p:cNvCxnSpPr>
          <p:nvPr/>
        </p:nvCxnSpPr>
        <p:spPr>
          <a:xfrm flipH="1" flipV="1">
            <a:off x="569962" y="3630350"/>
            <a:ext cx="4480560" cy="0"/>
          </a:xfrm>
          <a:prstGeom prst="line">
            <a:avLst/>
          </a:prstGeom>
          <a:ln w="19050">
            <a:solidFill>
              <a:srgbClr val="0B5940">
                <a:alpha val="41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455E08-D998-991B-68CD-05A6DC9230ED}"/>
              </a:ext>
            </a:extLst>
          </p:cNvPr>
          <p:cNvGrpSpPr/>
          <p:nvPr/>
        </p:nvGrpSpPr>
        <p:grpSpPr>
          <a:xfrm>
            <a:off x="5362695" y="3012625"/>
            <a:ext cx="824841" cy="622813"/>
            <a:chOff x="4842065" y="2790469"/>
            <a:chExt cx="824841" cy="62281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FF6753-D32E-A1C4-1DD0-1F0CC08E26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35689" y="2790469"/>
              <a:ext cx="437592" cy="488938"/>
              <a:chOff x="5448363" y="2710825"/>
              <a:chExt cx="505852" cy="565208"/>
            </a:xfrm>
          </p:grpSpPr>
          <p:pic>
            <p:nvPicPr>
              <p:cNvPr id="33" name="Graphic 32" descr="Group of men with solid fill">
                <a:extLst>
                  <a:ext uri="{FF2B5EF4-FFF2-40B4-BE49-F238E27FC236}">
                    <a16:creationId xmlns:a16="http://schemas.microsoft.com/office/drawing/2014/main" id="{711381B9-98C7-7F24-8361-E08B06EB8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16623" y="2710825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35" name="Graphic 34" descr="Scribble with solid fill">
                <a:extLst>
                  <a:ext uri="{FF2B5EF4-FFF2-40B4-BE49-F238E27FC236}">
                    <a16:creationId xmlns:a16="http://schemas.microsoft.com/office/drawing/2014/main" id="{CD58DFBA-EB1F-5888-0674-586321A52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8363" y="2770181"/>
                <a:ext cx="505852" cy="505852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2F24FD-C3D0-E444-C93F-2073B81F813C}"/>
                </a:ext>
              </a:extLst>
            </p:cNvPr>
            <p:cNvSpPr txBox="1"/>
            <p:nvPr/>
          </p:nvSpPr>
          <p:spPr>
            <a:xfrm>
              <a:off x="4842065" y="3105505"/>
              <a:ext cx="824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Develop </a:t>
              </a:r>
            </a:p>
          </p:txBody>
        </p:sp>
      </p:grp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01FCBD2-839E-2A2C-8B05-279C888606E9}"/>
              </a:ext>
            </a:extLst>
          </p:cNvPr>
          <p:cNvSpPr/>
          <p:nvPr/>
        </p:nvSpPr>
        <p:spPr>
          <a:xfrm>
            <a:off x="5059426" y="3630350"/>
            <a:ext cx="274320" cy="291570"/>
          </a:xfrm>
          <a:ln w="19050">
            <a:solidFill>
              <a:srgbClr val="0B5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A537-9159-0490-B4F9-7BF610572123}"/>
              </a:ext>
            </a:extLst>
          </p:cNvPr>
          <p:cNvGrpSpPr/>
          <p:nvPr/>
        </p:nvGrpSpPr>
        <p:grpSpPr>
          <a:xfrm>
            <a:off x="5392600" y="3630350"/>
            <a:ext cx="755335" cy="543875"/>
            <a:chOff x="4817786" y="3355396"/>
            <a:chExt cx="755335" cy="543875"/>
          </a:xfrm>
        </p:grpSpPr>
        <p:pic>
          <p:nvPicPr>
            <p:cNvPr id="44" name="Graphic 43" descr="Contract outline">
              <a:extLst>
                <a:ext uri="{FF2B5EF4-FFF2-40B4-BE49-F238E27FC236}">
                  <a16:creationId xmlns:a16="http://schemas.microsoft.com/office/drawing/2014/main" id="{C3DFE322-8677-C7AC-5D32-9B6335B59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35706" y="3355396"/>
              <a:ext cx="319494" cy="31949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7F6FC6-CDDF-815C-7EF2-088664E19995}"/>
                </a:ext>
              </a:extLst>
            </p:cNvPr>
            <p:cNvSpPr txBox="1"/>
            <p:nvPr/>
          </p:nvSpPr>
          <p:spPr>
            <a:xfrm>
              <a:off x="4817786" y="3591494"/>
              <a:ext cx="755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Publish 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0026AC-696E-4B7C-4DB7-EB706C139D25}"/>
              </a:ext>
            </a:extLst>
          </p:cNvPr>
          <p:cNvCxnSpPr>
            <a:cxnSpLocks/>
          </p:cNvCxnSpPr>
          <p:nvPr/>
        </p:nvCxnSpPr>
        <p:spPr>
          <a:xfrm flipH="1">
            <a:off x="569962" y="3921920"/>
            <a:ext cx="4480560" cy="0"/>
          </a:xfrm>
          <a:prstGeom prst="line">
            <a:avLst/>
          </a:prstGeom>
          <a:ln w="19050">
            <a:solidFill>
              <a:srgbClr val="0B5940">
                <a:alpha val="41000"/>
              </a:srgbClr>
            </a:solidFill>
            <a:prstDash val="sysDot"/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AC95AC8-B060-4919-F5F2-CAA1F59B1ECF}"/>
              </a:ext>
            </a:extLst>
          </p:cNvPr>
          <p:cNvSpPr txBox="1"/>
          <p:nvPr/>
        </p:nvSpPr>
        <p:spPr>
          <a:xfrm rot="16200000">
            <a:off x="4580972" y="2078439"/>
            <a:ext cx="845103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i="1"/>
              <a:t>ICC Internal</a:t>
            </a:r>
            <a:endParaRPr lang="en-US" sz="1100" i="1">
              <a:cs typeface="Calibri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6CADE36-ECD8-380D-2E0A-9A63168D4427}"/>
              </a:ext>
            </a:extLst>
          </p:cNvPr>
          <p:cNvSpPr>
            <a:spLocks noChangeAspect="1"/>
          </p:cNvSpPr>
          <p:nvPr/>
        </p:nvSpPr>
        <p:spPr>
          <a:xfrm>
            <a:off x="6281121" y="2119649"/>
            <a:ext cx="364326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CDFE914-6EBB-8870-0682-8A765F38DF83}"/>
              </a:ext>
            </a:extLst>
          </p:cNvPr>
          <p:cNvSpPr>
            <a:spLocks noChangeAspect="1"/>
          </p:cNvSpPr>
          <p:nvPr/>
        </p:nvSpPr>
        <p:spPr>
          <a:xfrm>
            <a:off x="6281121" y="3144781"/>
            <a:ext cx="364326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519D01-3CBC-3D16-18D7-0DC821C42C0B}"/>
              </a:ext>
            </a:extLst>
          </p:cNvPr>
          <p:cNvSpPr>
            <a:spLocks noChangeAspect="1"/>
          </p:cNvSpPr>
          <p:nvPr/>
        </p:nvSpPr>
        <p:spPr>
          <a:xfrm>
            <a:off x="6281121" y="3683568"/>
            <a:ext cx="364326" cy="365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78B804-EFC2-9C91-AD2B-8E05C23FBB86}"/>
              </a:ext>
            </a:extLst>
          </p:cNvPr>
          <p:cNvSpPr txBox="1"/>
          <p:nvPr/>
        </p:nvSpPr>
        <p:spPr>
          <a:xfrm>
            <a:off x="6789420" y="2133632"/>
            <a:ext cx="15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2-3 months +/-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F8BB35-3BB7-FC52-6A73-A00B90D1D43E}"/>
              </a:ext>
            </a:extLst>
          </p:cNvPr>
          <p:cNvSpPr txBox="1"/>
          <p:nvPr/>
        </p:nvSpPr>
        <p:spPr>
          <a:xfrm>
            <a:off x="6789420" y="3098101"/>
            <a:ext cx="17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6-12 months +/-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4124DE-2380-890C-2507-947BD16648AE}"/>
              </a:ext>
            </a:extLst>
          </p:cNvPr>
          <p:cNvSpPr txBox="1"/>
          <p:nvPr/>
        </p:nvSpPr>
        <p:spPr>
          <a:xfrm>
            <a:off x="6789420" y="3681782"/>
            <a:ext cx="15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1-3 months +/-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3A43F2-DD78-83F8-6F1D-C34BFFC3023F}"/>
              </a:ext>
            </a:extLst>
          </p:cNvPr>
          <p:cNvSpPr txBox="1"/>
          <p:nvPr/>
        </p:nvSpPr>
        <p:spPr>
          <a:xfrm>
            <a:off x="4302265" y="1366209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/>
              <a:t>Source: CP 33-08 |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343DF-D34C-3298-2F50-F052D6FA7F70}"/>
              </a:ext>
            </a:extLst>
          </p:cNvPr>
          <p:cNvSpPr txBox="1"/>
          <p:nvPr/>
        </p:nvSpPr>
        <p:spPr>
          <a:xfrm>
            <a:off x="160006" y="4772525"/>
            <a:ext cx="2235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/>
              <a:t>NOTE:  Non-mandatory language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51A30-F7F9-9258-9B88-EA5C7B7B093D}"/>
              </a:ext>
            </a:extLst>
          </p:cNvPr>
          <p:cNvGrpSpPr/>
          <p:nvPr/>
        </p:nvGrpSpPr>
        <p:grpSpPr>
          <a:xfrm>
            <a:off x="0" y="-369332"/>
            <a:ext cx="3610857" cy="369332"/>
            <a:chOff x="0" y="-369332"/>
            <a:chExt cx="3610857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7816C7-8118-7959-9775-AB00D1A25809}"/>
                </a:ext>
              </a:extLst>
            </p:cNvPr>
            <p:cNvSpPr txBox="1"/>
            <p:nvPr/>
          </p:nvSpPr>
          <p:spPr>
            <a:xfrm>
              <a:off x="0" y="-369332"/>
              <a:ext cx="3610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B5940"/>
                  </a:solidFill>
                </a:rPr>
                <a:t>Good to use</a:t>
              </a:r>
            </a:p>
          </p:txBody>
        </p:sp>
        <p:pic>
          <p:nvPicPr>
            <p:cNvPr id="10" name="Graphic 9" descr="Thumbs Down with solid fill">
              <a:extLst>
                <a:ext uri="{FF2B5EF4-FFF2-40B4-BE49-F238E27FC236}">
                  <a16:creationId xmlns:a16="http://schemas.microsoft.com/office/drawing/2014/main" id="{27B0EF8F-294E-7333-B0B4-3A3B50AE8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V="1">
              <a:off x="1261423" y="-283278"/>
              <a:ext cx="218423" cy="21842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1F0DF8-EE3E-45A5-27DC-3675168C12EB}"/>
              </a:ext>
            </a:extLst>
          </p:cNvPr>
          <p:cNvSpPr txBox="1"/>
          <p:nvPr/>
        </p:nvSpPr>
        <p:spPr>
          <a:xfrm rot="16200000">
            <a:off x="-132702" y="1975629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9 – 18 +/- Months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E68EBBB-3CE1-C5F5-315D-49C6E37C1645}"/>
              </a:ext>
            </a:extLst>
          </p:cNvPr>
          <p:cNvSpPr/>
          <p:nvPr/>
        </p:nvSpPr>
        <p:spPr>
          <a:xfrm>
            <a:off x="5003948" y="1574946"/>
            <a:ext cx="332268" cy="14885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C30DCA-586A-AB24-4BF3-693AE276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 b="-1"/>
          <a:stretch/>
        </p:blipFill>
        <p:spPr bwMode="auto">
          <a:xfrm>
            <a:off x="1447869" y="102131"/>
            <a:ext cx="7553517" cy="28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4" y="578990"/>
            <a:ext cx="3451515" cy="142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200" b="1">
                <a:solidFill>
                  <a:schemeClr val="tx1"/>
                </a:solidFill>
              </a:rPr>
              <a:t>ICC Code Development Committees (CDC)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8114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371F868-C29A-DB44-9E83-8ECE8C5D78D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Meeting with solid fill">
            <a:extLst>
              <a:ext uri="{FF2B5EF4-FFF2-40B4-BE49-F238E27FC236}">
                <a16:creationId xmlns:a16="http://schemas.microsoft.com/office/drawing/2014/main" id="{12C841F9-7D40-CBBB-1481-84798C36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690" y="3410190"/>
            <a:ext cx="805505" cy="8055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E0B17A-02AC-5910-336F-1AE1E2BC4ECD}"/>
              </a:ext>
            </a:extLst>
          </p:cNvPr>
          <p:cNvSpPr/>
          <p:nvPr/>
        </p:nvSpPr>
        <p:spPr>
          <a:xfrm>
            <a:off x="447675" y="3581400"/>
            <a:ext cx="1219200" cy="126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 Code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3E32B-8CA4-67CB-2AEE-93D77EC99FEC}"/>
              </a:ext>
            </a:extLst>
          </p:cNvPr>
          <p:cNvSpPr txBox="1"/>
          <p:nvPr/>
        </p:nvSpPr>
        <p:spPr>
          <a:xfrm>
            <a:off x="7550661" y="3515725"/>
            <a:ext cx="1623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3-Year Cycle Applications Open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– 1 June 2023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CC041-0737-6FA6-8666-1CA3644724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B594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455" y="2116837"/>
            <a:ext cx="2763861" cy="2813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7E484AC-D45C-BD44-4715-17E47DBC7062}"/>
              </a:ext>
            </a:extLst>
          </p:cNvPr>
          <p:cNvSpPr txBox="1">
            <a:spLocks/>
          </p:cNvSpPr>
          <p:nvPr/>
        </p:nvSpPr>
        <p:spPr>
          <a:xfrm>
            <a:off x="4543998" y="2875910"/>
            <a:ext cx="4535360" cy="635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3200" b="1">
                <a:solidFill>
                  <a:schemeClr val="tx1"/>
                </a:solidFill>
              </a:rPr>
              <a:t>Your participation matters!</a:t>
            </a:r>
          </a:p>
        </p:txBody>
      </p:sp>
    </p:spTree>
    <p:extLst>
      <p:ext uri="{BB962C8B-B14F-4D97-AF65-F5344CB8AC3E}">
        <p14:creationId xmlns:p14="http://schemas.microsoft.com/office/powerpoint/2010/main" val="237279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20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818666"/>
            <a:ext cx="3382990" cy="1587734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Got a Question?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C7F2F3F0-3195-E342-EC74-BD12F5BB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3" t="36256" r="24943" b="14331"/>
          <a:stretch/>
        </p:blipFill>
        <p:spPr>
          <a:xfrm>
            <a:off x="518400" y="856799"/>
            <a:ext cx="3707458" cy="3686571"/>
          </a:xfrm>
          <a:prstGeom prst="rect">
            <a:avLst/>
          </a:prstGeom>
          <a:ln w="76200">
            <a:solidFill>
              <a:srgbClr val="0B5940"/>
            </a:solidFill>
          </a:ln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F979889A-F6F9-A2FF-5ACA-949D56F7B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200" y="-70788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9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C30DCA-586A-AB24-4BF3-693AE276A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 b="-1"/>
          <a:stretch/>
        </p:blipFill>
        <p:spPr bwMode="auto">
          <a:xfrm>
            <a:off x="1447869" y="102131"/>
            <a:ext cx="7553517" cy="28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4" y="578990"/>
            <a:ext cx="3451515" cy="142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3200" b="1">
                <a:solidFill>
                  <a:schemeClr val="tx1"/>
                </a:solidFill>
                <a:cs typeface="Calibri Light"/>
              </a:rPr>
              <a:t>Get involved today!</a:t>
            </a:r>
            <a:br>
              <a:rPr lang="en-US" sz="3200" b="1">
                <a:solidFill>
                  <a:schemeClr val="tx1"/>
                </a:solidFill>
                <a:cs typeface="Calibri Light"/>
              </a:rPr>
            </a:br>
            <a:r>
              <a:rPr lang="en-US" sz="3200" i="1">
                <a:solidFill>
                  <a:schemeClr val="tx1"/>
                </a:solidFill>
                <a:cs typeface="Calibri Light"/>
              </a:rPr>
              <a:t>Join a development committee.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8114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371F868-C29A-DB44-9E83-8ECE8C5D78D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Meeting with solid fill">
            <a:extLst>
              <a:ext uri="{FF2B5EF4-FFF2-40B4-BE49-F238E27FC236}">
                <a16:creationId xmlns:a16="http://schemas.microsoft.com/office/drawing/2014/main" id="{12C841F9-7D40-CBBB-1481-84798C36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17" y="3797336"/>
            <a:ext cx="1184850" cy="12032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E0B17A-02AC-5910-336F-1AE1E2BC4ECD}"/>
              </a:ext>
            </a:extLst>
          </p:cNvPr>
          <p:cNvSpPr/>
          <p:nvPr/>
        </p:nvSpPr>
        <p:spPr>
          <a:xfrm>
            <a:off x="447675" y="3581400"/>
            <a:ext cx="1219200" cy="126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 Code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3E32B-8CA4-67CB-2AEE-93D77EC99FEC}"/>
              </a:ext>
            </a:extLst>
          </p:cNvPr>
          <p:cNvSpPr txBox="1"/>
          <p:nvPr/>
        </p:nvSpPr>
        <p:spPr>
          <a:xfrm>
            <a:off x="7163516" y="4022701"/>
            <a:ext cx="202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3-Year Cycle Applications Open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D3E1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– 1 June 2023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CC041-0737-6FA6-8666-1CA3644724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B594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455" y="2116837"/>
            <a:ext cx="2763861" cy="2813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7E484AC-D45C-BD44-4715-17E47DBC7062}"/>
              </a:ext>
            </a:extLst>
          </p:cNvPr>
          <p:cNvSpPr txBox="1">
            <a:spLocks/>
          </p:cNvSpPr>
          <p:nvPr/>
        </p:nvSpPr>
        <p:spPr>
          <a:xfrm>
            <a:off x="4543998" y="2875910"/>
            <a:ext cx="4535360" cy="10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en-US" sz="6000" b="1">
                <a:solidFill>
                  <a:schemeClr val="accent3"/>
                </a:solidFill>
              </a:rPr>
              <a:t>Thank You!</a:t>
            </a:r>
            <a:endParaRPr lang="en-US" sz="6000" b="1">
              <a:solidFill>
                <a:schemeClr val="accent3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95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818666"/>
            <a:ext cx="3382990" cy="1587734"/>
          </a:xfrm>
        </p:spPr>
        <p:txBody>
          <a:bodyPr>
            <a:noAutofit/>
          </a:bodyPr>
          <a:lstStyle/>
          <a:p>
            <a:pPr algn="ctr"/>
            <a:r>
              <a:rPr lang="en-US" sz="8000" b="1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9D5DF-D5F7-786E-3458-DDE6989F3FD4}"/>
              </a:ext>
            </a:extLst>
          </p:cNvPr>
          <p:cNvSpPr txBox="1"/>
          <p:nvPr/>
        </p:nvSpPr>
        <p:spPr>
          <a:xfrm>
            <a:off x="375330" y="273725"/>
            <a:ext cx="428835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/>
              <a:t>Codes Development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Panel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Q&amp;A Session</a:t>
            </a:r>
          </a:p>
          <a:p>
            <a:endParaRPr lang="en-US" sz="2200"/>
          </a:p>
          <a:p>
            <a:r>
              <a:rPr lang="en-US" sz="2200" b="1"/>
              <a:t>Standards Development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Panel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Q&amp;A Session</a:t>
            </a:r>
          </a:p>
          <a:p>
            <a:endParaRPr lang="en-US" sz="2200"/>
          </a:p>
          <a:p>
            <a:r>
              <a:rPr lang="en-US" sz="2200" b="1"/>
              <a:t>Guide Development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Panel Discussion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200"/>
              <a:t>Q&amp;A Session</a:t>
            </a:r>
          </a:p>
          <a:p>
            <a:endParaRPr lang="en-US" sz="2200"/>
          </a:p>
          <a:p>
            <a:r>
              <a:rPr lang="en-US" sz="2200" b="1"/>
              <a:t>Closing Remarks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76D0D-148B-52A3-53F9-BEA17418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3" b="6943"/>
          <a:stretch/>
        </p:blipFill>
        <p:spPr bwMode="auto">
          <a:xfrm>
            <a:off x="5052249" y="431725"/>
            <a:ext cx="4091751" cy="20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8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3500" y="2818666"/>
            <a:ext cx="3382990" cy="1587734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Got a Question?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C7F2F3F0-3195-E342-EC74-BD12F5BB7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3" t="36256" r="24943" b="14331"/>
          <a:stretch/>
        </p:blipFill>
        <p:spPr>
          <a:xfrm>
            <a:off x="518400" y="856799"/>
            <a:ext cx="3707458" cy="3686571"/>
          </a:xfrm>
          <a:prstGeom prst="rect">
            <a:avLst/>
          </a:prstGeom>
          <a:ln w="76200">
            <a:solidFill>
              <a:srgbClr val="0B5940"/>
            </a:solidFill>
          </a:ln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F979889A-F6F9-A2FF-5ACA-949D56F7B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3200" y="-70788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70;p36">
            <a:extLst>
              <a:ext uri="{FF2B5EF4-FFF2-40B4-BE49-F238E27FC236}">
                <a16:creationId xmlns:a16="http://schemas.microsoft.com/office/drawing/2014/main" id="{8C0381E3-1075-2A4E-B493-E5134D5E1B08}"/>
              </a:ext>
            </a:extLst>
          </p:cNvPr>
          <p:cNvSpPr/>
          <p:nvPr/>
        </p:nvSpPr>
        <p:spPr>
          <a:xfrm>
            <a:off x="5052250" y="2434475"/>
            <a:ext cx="4148700" cy="227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073;p36">
            <a:extLst>
              <a:ext uri="{FF2B5EF4-FFF2-40B4-BE49-F238E27FC236}">
                <a16:creationId xmlns:a16="http://schemas.microsoft.com/office/drawing/2014/main" id="{5A428B58-A86E-EC48-B572-23D5565A2734}"/>
              </a:ext>
            </a:extLst>
          </p:cNvPr>
          <p:cNvSpPr/>
          <p:nvPr/>
        </p:nvSpPr>
        <p:spPr>
          <a:xfrm>
            <a:off x="4918143" y="3602675"/>
            <a:ext cx="268213" cy="1109100"/>
          </a:xfrm>
          <a:prstGeom prst="rect">
            <a:avLst/>
          </a:prstGeom>
          <a:solidFill>
            <a:srgbClr val="D0D5CB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51F9C8-6FE1-9547-8839-68A8EA31E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3499" y="3402766"/>
            <a:ext cx="3103499" cy="1109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Char char="•"/>
            </a:pPr>
            <a:r>
              <a:rPr lang="en-US" i="1">
                <a:cs typeface="Calibri Light"/>
              </a:rPr>
              <a:t>How does the codes development process work?</a:t>
            </a:r>
            <a:endParaRPr lang="en-US">
              <a:cs typeface="Calibri Light" panose="020F0302020204030204"/>
            </a:endParaRPr>
          </a:p>
          <a:p>
            <a:pPr marL="171450" indent="-171450">
              <a:buChar char="•"/>
            </a:pPr>
            <a:r>
              <a:rPr lang="en-US" i="1">
                <a:cs typeface="Calibri Light"/>
              </a:rPr>
              <a:t>What is new in the process?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D95D-3963-4A42-8308-FADF3F9B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13" name="Picture Placeholder 12" descr="Remote work with solid fill">
            <a:extLst>
              <a:ext uri="{FF2B5EF4-FFF2-40B4-BE49-F238E27FC236}">
                <a16:creationId xmlns:a16="http://schemas.microsoft.com/office/drawing/2014/main" id="{DAEC9B89-BA3C-6D91-E52C-5F9A853F8C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3EA42-99D6-157E-3B9C-67B1D6B9F228}"/>
              </a:ext>
            </a:extLst>
          </p:cNvPr>
          <p:cNvSpPr txBox="1"/>
          <p:nvPr/>
        </p:nvSpPr>
        <p:spPr>
          <a:xfrm>
            <a:off x="525700" y="650046"/>
            <a:ext cx="854257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50" b="1"/>
              <a:t>Codes</a:t>
            </a:r>
            <a:endParaRPr lang="en-US" sz="9650" b="1">
              <a:cs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DA701-73B1-DC93-990B-A72C16346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Codes Development Details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DED0F-7E9B-FB55-A8B9-E13B55C070E4}"/>
              </a:ext>
            </a:extLst>
          </p:cNvPr>
          <p:cNvSpPr txBox="1"/>
          <p:nvPr/>
        </p:nvSpPr>
        <p:spPr>
          <a:xfrm>
            <a:off x="8294937" y="259034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4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6784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New">
            <a:extLst>
              <a:ext uri="{FF2B5EF4-FFF2-40B4-BE49-F238E27FC236}">
                <a16:creationId xmlns:a16="http://schemas.microsoft.com/office/drawing/2014/main" id="{E009A844-DC04-C2F8-3348-8541D58EC84B}"/>
              </a:ext>
            </a:extLst>
          </p:cNvPr>
          <p:cNvGrpSpPr/>
          <p:nvPr/>
        </p:nvGrpSpPr>
        <p:grpSpPr>
          <a:xfrm>
            <a:off x="283633" y="2658884"/>
            <a:ext cx="7975104" cy="901895"/>
            <a:chOff x="283633" y="2523412"/>
            <a:chExt cx="7975104" cy="90189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4C36D9F-4F72-0E9C-B2CA-2D73A74B3A65}"/>
                </a:ext>
              </a:extLst>
            </p:cNvPr>
            <p:cNvSpPr/>
            <p:nvPr/>
          </p:nvSpPr>
          <p:spPr>
            <a:xfrm rot="16200000">
              <a:off x="3925906" y="-909788"/>
              <a:ext cx="899631" cy="7766031"/>
            </a:xfrm>
            <a:prstGeom prst="rect">
              <a:avLst/>
            </a:prstGeom>
            <a:solidFill>
              <a:srgbClr val="E1EBE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206722E-29FB-480D-9E64-55734D1EC7F9}"/>
                </a:ext>
              </a:extLst>
            </p:cNvPr>
            <p:cNvSpPr/>
            <p:nvPr/>
          </p:nvSpPr>
          <p:spPr>
            <a:xfrm rot="16200000">
              <a:off x="-59861" y="2870310"/>
              <a:ext cx="898491" cy="21150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/>
                <a:t>New</a:t>
              </a:r>
            </a:p>
          </p:txBody>
        </p:sp>
      </p:grpSp>
      <p:grpSp>
        <p:nvGrpSpPr>
          <p:cNvPr id="88" name="Current">
            <a:extLst>
              <a:ext uri="{FF2B5EF4-FFF2-40B4-BE49-F238E27FC236}">
                <a16:creationId xmlns:a16="http://schemas.microsoft.com/office/drawing/2014/main" id="{0BD507FF-CCD2-0883-4BC1-340358770C8A}"/>
              </a:ext>
            </a:extLst>
          </p:cNvPr>
          <p:cNvGrpSpPr/>
          <p:nvPr/>
        </p:nvGrpSpPr>
        <p:grpSpPr>
          <a:xfrm>
            <a:off x="275731" y="1750596"/>
            <a:ext cx="7403238" cy="820874"/>
            <a:chOff x="275731" y="1615124"/>
            <a:chExt cx="7403238" cy="82087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939D986-3F3C-E41A-906A-BD88AC69E652}"/>
                </a:ext>
              </a:extLst>
            </p:cNvPr>
            <p:cNvSpPr/>
            <p:nvPr/>
          </p:nvSpPr>
          <p:spPr>
            <a:xfrm rot="16200000">
              <a:off x="3676316" y="-1573956"/>
              <a:ext cx="813572" cy="7191734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902D17B-96BE-7A77-F30B-AC69DECA27A3}"/>
                </a:ext>
              </a:extLst>
            </p:cNvPr>
            <p:cNvSpPr/>
            <p:nvPr/>
          </p:nvSpPr>
          <p:spPr>
            <a:xfrm rot="16200000">
              <a:off x="-28954" y="1919809"/>
              <a:ext cx="820874" cy="2115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/>
                <a:t>Current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719834" cy="564282"/>
          </a:xfrm>
        </p:spPr>
        <p:txBody>
          <a:bodyPr/>
          <a:lstStyle/>
          <a:p>
            <a:r>
              <a:rPr lang="en-US" b="1"/>
              <a:t>Comparison of Code Development Process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6</a:t>
            </a:fld>
            <a:endParaRPr lang="en-US" sz="70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01C3A9-64A8-B81D-96A8-5C42B53DAF59}"/>
              </a:ext>
            </a:extLst>
          </p:cNvPr>
          <p:cNvGrpSpPr/>
          <p:nvPr/>
        </p:nvGrpSpPr>
        <p:grpSpPr>
          <a:xfrm>
            <a:off x="207776" y="4285419"/>
            <a:ext cx="5252185" cy="708326"/>
            <a:chOff x="168989" y="4475869"/>
            <a:chExt cx="5252185" cy="708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EF9DE1-B55D-C88C-9D63-5AB4BC35482B}"/>
                </a:ext>
              </a:extLst>
            </p:cNvPr>
            <p:cNvSpPr txBox="1"/>
            <p:nvPr/>
          </p:nvSpPr>
          <p:spPr>
            <a:xfrm>
              <a:off x="211460" y="4599420"/>
              <a:ext cx="4026795" cy="58477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800"/>
                <a:t>CAC – Code Action Committees</a:t>
              </a:r>
            </a:p>
            <a:p>
              <a:r>
                <a:rPr lang="en-US" sz="800"/>
                <a:t>CAH – Committee Action Hearing</a:t>
              </a:r>
            </a:p>
            <a:p>
              <a:r>
                <a:rPr lang="en-US" sz="800"/>
                <a:t>CC – Code Changes</a:t>
              </a:r>
            </a:p>
            <a:p>
              <a:r>
                <a:rPr lang="en-US" sz="800"/>
                <a:t>CDC – Code Development Committees</a:t>
              </a:r>
            </a:p>
            <a:p>
              <a:r>
                <a:rPr lang="en-US" sz="800"/>
                <a:t>PC – Public Comments</a:t>
              </a:r>
            </a:p>
            <a:p>
              <a:r>
                <a:rPr lang="en-US" sz="800"/>
                <a:t>PCH – Public Comment Hearing</a:t>
              </a:r>
            </a:p>
            <a:p>
              <a:r>
                <a:rPr lang="en-US" sz="800"/>
                <a:t>OGCV – Online Government Consensus Voting</a:t>
              </a:r>
            </a:p>
            <a:p>
              <a:endParaRPr lang="en-US" sz="8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0B26B4-B4BF-E971-B9CC-73BE75BA5FE1}"/>
                </a:ext>
              </a:extLst>
            </p:cNvPr>
            <p:cNvSpPr txBox="1"/>
            <p:nvPr/>
          </p:nvSpPr>
          <p:spPr>
            <a:xfrm>
              <a:off x="168989" y="4475869"/>
              <a:ext cx="7156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/>
                <a:t>Acronyms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47686F-EA85-B7AB-74DA-C02E158E1D05}"/>
                </a:ext>
              </a:extLst>
            </p:cNvPr>
            <p:cNvSpPr txBox="1"/>
            <p:nvPr/>
          </p:nvSpPr>
          <p:spPr>
            <a:xfrm>
              <a:off x="4383909" y="4475869"/>
              <a:ext cx="7156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/>
                <a:t>Notes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322699-BADA-7389-5A8F-5E762D513AD1}"/>
                </a:ext>
              </a:extLst>
            </p:cNvPr>
            <p:cNvSpPr txBox="1"/>
            <p:nvPr/>
          </p:nvSpPr>
          <p:spPr>
            <a:xfrm>
              <a:off x="4397700" y="4599420"/>
              <a:ext cx="1023474" cy="21544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800"/>
                <a:t>* via cdpAccess</a:t>
              </a:r>
            </a:p>
          </p:txBody>
        </p:sp>
      </p:grpSp>
      <p:sp>
        <p:nvSpPr>
          <p:cNvPr id="7" name="Year 3 Bar">
            <a:extLst>
              <a:ext uri="{FF2B5EF4-FFF2-40B4-BE49-F238E27FC236}">
                <a16:creationId xmlns:a16="http://schemas.microsoft.com/office/drawing/2014/main" id="{50C97A8C-BA4D-437D-E8C3-43F834D40913}"/>
              </a:ext>
            </a:extLst>
          </p:cNvPr>
          <p:cNvSpPr/>
          <p:nvPr/>
        </p:nvSpPr>
        <p:spPr>
          <a:xfrm>
            <a:off x="5830815" y="1261149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3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Year 1 Bar">
            <a:extLst>
              <a:ext uri="{FF2B5EF4-FFF2-40B4-BE49-F238E27FC236}">
                <a16:creationId xmlns:a16="http://schemas.microsoft.com/office/drawing/2014/main" id="{EF044ED4-8BFF-BBA9-3C4B-D240A324CFEC}"/>
              </a:ext>
            </a:extLst>
          </p:cNvPr>
          <p:cNvSpPr/>
          <p:nvPr/>
        </p:nvSpPr>
        <p:spPr>
          <a:xfrm>
            <a:off x="625153" y="1261149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1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Year 2 Bar">
            <a:extLst>
              <a:ext uri="{FF2B5EF4-FFF2-40B4-BE49-F238E27FC236}">
                <a16:creationId xmlns:a16="http://schemas.microsoft.com/office/drawing/2014/main" id="{CE64830E-B3C5-0200-F706-CF94703FC1EE}"/>
              </a:ext>
            </a:extLst>
          </p:cNvPr>
          <p:cNvSpPr/>
          <p:nvPr/>
        </p:nvSpPr>
        <p:spPr>
          <a:xfrm>
            <a:off x="3237509" y="1261149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2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5" name="Month - Year 1 - Jan">
            <a:extLst>
              <a:ext uri="{FF2B5EF4-FFF2-40B4-BE49-F238E27FC236}">
                <a16:creationId xmlns:a16="http://schemas.microsoft.com/office/drawing/2014/main" id="{93FEE6A4-C16B-0246-D697-E563A68EE3A3}"/>
              </a:ext>
            </a:extLst>
          </p:cNvPr>
          <p:cNvGrpSpPr/>
          <p:nvPr/>
        </p:nvGrpSpPr>
        <p:grpSpPr>
          <a:xfrm>
            <a:off x="535912" y="1284009"/>
            <a:ext cx="180220" cy="2298256"/>
            <a:chOff x="535912" y="1246887"/>
            <a:chExt cx="180220" cy="229825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749D92-B194-4DB1-4339-BFC1F03A6A80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>
              <a:off x="625153" y="1246887"/>
              <a:ext cx="0" cy="2298256"/>
            </a:xfrm>
            <a:prstGeom prst="line">
              <a:avLst/>
            </a:prstGeom>
            <a:ln w="12700">
              <a:solidFill>
                <a:srgbClr val="0B594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29B72F-7957-9514-A730-1AE5342EC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912" y="135417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Jan</a:t>
              </a:r>
            </a:p>
          </p:txBody>
        </p:sp>
      </p:grpSp>
      <p:grpSp>
        <p:nvGrpSpPr>
          <p:cNvPr id="106" name="Month - Year 1 - Apr">
            <a:extLst>
              <a:ext uri="{FF2B5EF4-FFF2-40B4-BE49-F238E27FC236}">
                <a16:creationId xmlns:a16="http://schemas.microsoft.com/office/drawing/2014/main" id="{6DB8A78E-B09D-ECA3-A7A8-06B7BCF8A8BE}"/>
              </a:ext>
            </a:extLst>
          </p:cNvPr>
          <p:cNvGrpSpPr/>
          <p:nvPr/>
        </p:nvGrpSpPr>
        <p:grpSpPr>
          <a:xfrm>
            <a:off x="1059591" y="1284009"/>
            <a:ext cx="180220" cy="2103120"/>
            <a:chOff x="1059591" y="1148537"/>
            <a:chExt cx="180220" cy="21031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2C0F5A-B9C5-DB31-A69B-36A0258A7AFF}"/>
                </a:ext>
              </a:extLst>
            </p:cNvPr>
            <p:cNvCxnSpPr>
              <a:cxnSpLocks/>
            </p:cNvCxnSpPr>
            <p:nvPr/>
          </p:nvCxnSpPr>
          <p:spPr>
            <a:xfrm>
              <a:off x="1149701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CDE56-B040-A9D9-42F5-37C0513F6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9591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Apr</a:t>
              </a:r>
            </a:p>
          </p:txBody>
        </p:sp>
      </p:grpSp>
      <p:grpSp>
        <p:nvGrpSpPr>
          <p:cNvPr id="108" name="Month - Year 1 - Sept">
            <a:extLst>
              <a:ext uri="{FF2B5EF4-FFF2-40B4-BE49-F238E27FC236}">
                <a16:creationId xmlns:a16="http://schemas.microsoft.com/office/drawing/2014/main" id="{2A082DB4-298A-5AF0-0DA9-FB1B20F23854}"/>
              </a:ext>
            </a:extLst>
          </p:cNvPr>
          <p:cNvGrpSpPr/>
          <p:nvPr/>
        </p:nvGrpSpPr>
        <p:grpSpPr>
          <a:xfrm>
            <a:off x="1821484" y="1284009"/>
            <a:ext cx="180220" cy="2103120"/>
            <a:chOff x="1821484" y="1148537"/>
            <a:chExt cx="180220" cy="210312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66E238-5B3A-A7D4-4F18-FE8F0426EE5B}"/>
                </a:ext>
              </a:extLst>
            </p:cNvPr>
            <p:cNvCxnSpPr>
              <a:cxnSpLocks/>
            </p:cNvCxnSpPr>
            <p:nvPr/>
          </p:nvCxnSpPr>
          <p:spPr>
            <a:xfrm>
              <a:off x="1911594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40190D-C4D4-6A2E-E07C-E24BB1CB6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84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Sept</a:t>
              </a:r>
            </a:p>
          </p:txBody>
        </p:sp>
      </p:grpSp>
      <p:grpSp>
        <p:nvGrpSpPr>
          <p:cNvPr id="84" name="Month - Year 2 - Jan">
            <a:extLst>
              <a:ext uri="{FF2B5EF4-FFF2-40B4-BE49-F238E27FC236}">
                <a16:creationId xmlns:a16="http://schemas.microsoft.com/office/drawing/2014/main" id="{96123707-BD2C-5CC7-BABE-7975BB029088}"/>
              </a:ext>
            </a:extLst>
          </p:cNvPr>
          <p:cNvGrpSpPr/>
          <p:nvPr/>
        </p:nvGrpSpPr>
        <p:grpSpPr>
          <a:xfrm>
            <a:off x="3143753" y="1284009"/>
            <a:ext cx="180220" cy="2286000"/>
            <a:chOff x="3143753" y="1148537"/>
            <a:chExt cx="180220" cy="2286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4D1BF3-3F08-1744-B06C-F2D3CCCFDD2F}"/>
                </a:ext>
              </a:extLst>
            </p:cNvPr>
            <p:cNvCxnSpPr>
              <a:cxnSpLocks/>
            </p:cNvCxnSpPr>
            <p:nvPr/>
          </p:nvCxnSpPr>
          <p:spPr>
            <a:xfrm>
              <a:off x="3233863" y="1148537"/>
              <a:ext cx="0" cy="2286000"/>
            </a:xfrm>
            <a:prstGeom prst="line">
              <a:avLst/>
            </a:prstGeom>
            <a:ln w="12700">
              <a:solidFill>
                <a:srgbClr val="0B594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E141864-A3CA-B85B-6AF3-90F326EAF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3753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Jan</a:t>
              </a:r>
            </a:p>
          </p:txBody>
        </p:sp>
      </p:grpSp>
      <p:grpSp>
        <p:nvGrpSpPr>
          <p:cNvPr id="110" name="Month - Year 2 - Apr">
            <a:extLst>
              <a:ext uri="{FF2B5EF4-FFF2-40B4-BE49-F238E27FC236}">
                <a16:creationId xmlns:a16="http://schemas.microsoft.com/office/drawing/2014/main" id="{C7D03BB6-05C5-7ABB-9FE5-C1A779A174A7}"/>
              </a:ext>
            </a:extLst>
          </p:cNvPr>
          <p:cNvGrpSpPr/>
          <p:nvPr/>
        </p:nvGrpSpPr>
        <p:grpSpPr>
          <a:xfrm>
            <a:off x="3687351" y="1284009"/>
            <a:ext cx="180220" cy="2103120"/>
            <a:chOff x="3687351" y="1148537"/>
            <a:chExt cx="180220" cy="210312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E9300E-7F17-AD03-A4BE-CE386D7F001D}"/>
                </a:ext>
              </a:extLst>
            </p:cNvPr>
            <p:cNvCxnSpPr>
              <a:cxnSpLocks/>
            </p:cNvCxnSpPr>
            <p:nvPr/>
          </p:nvCxnSpPr>
          <p:spPr>
            <a:xfrm>
              <a:off x="3777461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67DF47-0599-740B-5C72-286AFED0F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7351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Apr</a:t>
              </a:r>
            </a:p>
          </p:txBody>
        </p:sp>
      </p:grpSp>
      <p:grpSp>
        <p:nvGrpSpPr>
          <p:cNvPr id="117" name="Month - Year 2 - Sept">
            <a:extLst>
              <a:ext uri="{FF2B5EF4-FFF2-40B4-BE49-F238E27FC236}">
                <a16:creationId xmlns:a16="http://schemas.microsoft.com/office/drawing/2014/main" id="{4DD3C40B-24D9-6BEB-43C8-830A7D67512E}"/>
              </a:ext>
            </a:extLst>
          </p:cNvPr>
          <p:cNvGrpSpPr/>
          <p:nvPr/>
        </p:nvGrpSpPr>
        <p:grpSpPr>
          <a:xfrm>
            <a:off x="4449244" y="1284009"/>
            <a:ext cx="180220" cy="2103120"/>
            <a:chOff x="4449244" y="1148537"/>
            <a:chExt cx="180220" cy="210312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6956DC-AC03-434B-51A0-AD466DE6F58F}"/>
                </a:ext>
              </a:extLst>
            </p:cNvPr>
            <p:cNvCxnSpPr>
              <a:cxnSpLocks/>
            </p:cNvCxnSpPr>
            <p:nvPr/>
          </p:nvCxnSpPr>
          <p:spPr>
            <a:xfrm>
              <a:off x="4539354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E9AFD6-10F1-669A-E29B-0F6ACF73CF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9244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Sept</a:t>
              </a:r>
            </a:p>
          </p:txBody>
        </p:sp>
      </p:grpSp>
      <p:grpSp>
        <p:nvGrpSpPr>
          <p:cNvPr id="40" name="Month - Year 3 - Jan">
            <a:extLst>
              <a:ext uri="{FF2B5EF4-FFF2-40B4-BE49-F238E27FC236}">
                <a16:creationId xmlns:a16="http://schemas.microsoft.com/office/drawing/2014/main" id="{B37EB25B-69F2-5D62-B620-146D628829B2}"/>
              </a:ext>
            </a:extLst>
          </p:cNvPr>
          <p:cNvGrpSpPr/>
          <p:nvPr/>
        </p:nvGrpSpPr>
        <p:grpSpPr>
          <a:xfrm>
            <a:off x="5747072" y="1284009"/>
            <a:ext cx="180220" cy="2286000"/>
            <a:chOff x="5747072" y="1148537"/>
            <a:chExt cx="180220" cy="2286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693689-F465-2778-5BBB-330169CD22AC}"/>
                </a:ext>
              </a:extLst>
            </p:cNvPr>
            <p:cNvCxnSpPr>
              <a:cxnSpLocks/>
            </p:cNvCxnSpPr>
            <p:nvPr/>
          </p:nvCxnSpPr>
          <p:spPr>
            <a:xfrm>
              <a:off x="5837182" y="1148537"/>
              <a:ext cx="0" cy="2286000"/>
            </a:xfrm>
            <a:prstGeom prst="line">
              <a:avLst/>
            </a:prstGeom>
            <a:ln w="12700">
              <a:solidFill>
                <a:srgbClr val="0B594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25FAE6-3D8E-30B0-B0C4-1BBEF5829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7072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Jan</a:t>
              </a:r>
            </a:p>
          </p:txBody>
        </p:sp>
      </p:grpSp>
      <p:grpSp>
        <p:nvGrpSpPr>
          <p:cNvPr id="37" name="Month - Year 3 - Oct">
            <a:extLst>
              <a:ext uri="{FF2B5EF4-FFF2-40B4-BE49-F238E27FC236}">
                <a16:creationId xmlns:a16="http://schemas.microsoft.com/office/drawing/2014/main" id="{12405A58-F241-B3B4-265D-C32C50484C59}"/>
              </a:ext>
            </a:extLst>
          </p:cNvPr>
          <p:cNvGrpSpPr/>
          <p:nvPr/>
        </p:nvGrpSpPr>
        <p:grpSpPr>
          <a:xfrm>
            <a:off x="7596214" y="1284009"/>
            <a:ext cx="180220" cy="1280160"/>
            <a:chOff x="7596214" y="1148537"/>
            <a:chExt cx="180220" cy="128016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62028F8-99B5-073E-E615-C048ACCBCA41}"/>
                </a:ext>
              </a:extLst>
            </p:cNvPr>
            <p:cNvCxnSpPr>
              <a:cxnSpLocks/>
            </p:cNvCxnSpPr>
            <p:nvPr/>
          </p:nvCxnSpPr>
          <p:spPr>
            <a:xfrm>
              <a:off x="7686324" y="1148537"/>
              <a:ext cx="0" cy="128016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3D11EBB-6CB3-096E-7EF5-BFBBE7235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6214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Oct</a:t>
              </a:r>
            </a:p>
          </p:txBody>
        </p:sp>
      </p:grpSp>
      <p:grpSp>
        <p:nvGrpSpPr>
          <p:cNvPr id="87" name="Month - Year 3 - Dec">
            <a:extLst>
              <a:ext uri="{FF2B5EF4-FFF2-40B4-BE49-F238E27FC236}">
                <a16:creationId xmlns:a16="http://schemas.microsoft.com/office/drawing/2014/main" id="{C12969A7-57FF-53FF-E184-0F202F6A8AE7}"/>
              </a:ext>
            </a:extLst>
          </p:cNvPr>
          <p:cNvGrpSpPr/>
          <p:nvPr/>
        </p:nvGrpSpPr>
        <p:grpSpPr>
          <a:xfrm>
            <a:off x="8159827" y="1274780"/>
            <a:ext cx="180220" cy="2286000"/>
            <a:chOff x="8159827" y="1139308"/>
            <a:chExt cx="180220" cy="2286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BF158E-CF97-257A-1C5F-06473C6DC990}"/>
                </a:ext>
              </a:extLst>
            </p:cNvPr>
            <p:cNvCxnSpPr>
              <a:cxnSpLocks/>
            </p:cNvCxnSpPr>
            <p:nvPr/>
          </p:nvCxnSpPr>
          <p:spPr>
            <a:xfrm>
              <a:off x="8249937" y="1139308"/>
              <a:ext cx="0" cy="2286000"/>
            </a:xfrm>
            <a:prstGeom prst="line">
              <a:avLst/>
            </a:prstGeom>
            <a:ln>
              <a:solidFill>
                <a:srgbClr val="0B594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8B5452-E238-DD91-3BF7-A23C3A6DD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9827" y="1237659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Dec</a:t>
              </a:r>
            </a:p>
          </p:txBody>
        </p:sp>
      </p:grpSp>
      <p:grpSp>
        <p:nvGrpSpPr>
          <p:cNvPr id="129" name="Month - Year 3 - Apr">
            <a:extLst>
              <a:ext uri="{FF2B5EF4-FFF2-40B4-BE49-F238E27FC236}">
                <a16:creationId xmlns:a16="http://schemas.microsoft.com/office/drawing/2014/main" id="{12A746D1-D70B-22D7-A6A6-A6286B8F33F3}"/>
              </a:ext>
            </a:extLst>
          </p:cNvPr>
          <p:cNvGrpSpPr/>
          <p:nvPr/>
        </p:nvGrpSpPr>
        <p:grpSpPr>
          <a:xfrm>
            <a:off x="6001833" y="1284009"/>
            <a:ext cx="180220" cy="2103120"/>
            <a:chOff x="6001833" y="1148537"/>
            <a:chExt cx="180220" cy="210312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03079B-DE9B-01C7-8B22-99E2935FCF44}"/>
                </a:ext>
              </a:extLst>
            </p:cNvPr>
            <p:cNvCxnSpPr>
              <a:cxnSpLocks/>
            </p:cNvCxnSpPr>
            <p:nvPr/>
          </p:nvCxnSpPr>
          <p:spPr>
            <a:xfrm>
              <a:off x="6091943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E21177-98CD-313D-7BE0-4B8702E0D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1833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Apr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64EDACB-865B-9C1C-F40C-72C7A01D1DCD}"/>
              </a:ext>
            </a:extLst>
          </p:cNvPr>
          <p:cNvSpPr/>
          <p:nvPr/>
        </p:nvSpPr>
        <p:spPr>
          <a:xfrm>
            <a:off x="3243868" y="867757"/>
            <a:ext cx="24415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Group B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7D6498-4387-EE27-FB7E-17803D9C400A}"/>
              </a:ext>
            </a:extLst>
          </p:cNvPr>
          <p:cNvSpPr/>
          <p:nvPr/>
        </p:nvSpPr>
        <p:spPr>
          <a:xfrm>
            <a:off x="634298" y="867757"/>
            <a:ext cx="244154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Group A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4" name="Month - Year 3 - May">
            <a:extLst>
              <a:ext uri="{FF2B5EF4-FFF2-40B4-BE49-F238E27FC236}">
                <a16:creationId xmlns:a16="http://schemas.microsoft.com/office/drawing/2014/main" id="{BDD1EB5B-8C46-89CE-5B05-44089109833A}"/>
              </a:ext>
            </a:extLst>
          </p:cNvPr>
          <p:cNvGrpSpPr/>
          <p:nvPr/>
        </p:nvGrpSpPr>
        <p:grpSpPr>
          <a:xfrm>
            <a:off x="6721135" y="1284009"/>
            <a:ext cx="180220" cy="2103120"/>
            <a:chOff x="6721135" y="1148537"/>
            <a:chExt cx="180220" cy="210312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766290B-A22C-253F-8E9D-19226510FA42}"/>
                </a:ext>
              </a:extLst>
            </p:cNvPr>
            <p:cNvCxnSpPr>
              <a:cxnSpLocks/>
            </p:cNvCxnSpPr>
            <p:nvPr/>
          </p:nvCxnSpPr>
          <p:spPr>
            <a:xfrm>
              <a:off x="6811245" y="1148537"/>
              <a:ext cx="0" cy="21031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34AAA4-E520-29C4-6B8D-961607C24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135" y="125163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May</a:t>
              </a:r>
            </a:p>
          </p:txBody>
        </p:sp>
      </p:grpSp>
      <p:grpSp>
        <p:nvGrpSpPr>
          <p:cNvPr id="109" name="Month - Year 1 - Nov">
            <a:extLst>
              <a:ext uri="{FF2B5EF4-FFF2-40B4-BE49-F238E27FC236}">
                <a16:creationId xmlns:a16="http://schemas.microsoft.com/office/drawing/2014/main" id="{7CC1ABB6-32EB-8717-B18C-ED0F6338B7BD}"/>
              </a:ext>
            </a:extLst>
          </p:cNvPr>
          <p:cNvGrpSpPr/>
          <p:nvPr/>
        </p:nvGrpSpPr>
        <p:grpSpPr>
          <a:xfrm>
            <a:off x="2561040" y="1284009"/>
            <a:ext cx="180220" cy="731520"/>
            <a:chOff x="2561040" y="1148537"/>
            <a:chExt cx="180220" cy="73152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30E060B-05A5-CE8D-95D3-F3C9ABB5B7F4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50" y="1148537"/>
              <a:ext cx="0" cy="7315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F95FAA-C30D-A04D-26CD-BA176F224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1040" y="1246887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Nov</a:t>
              </a:r>
            </a:p>
          </p:txBody>
        </p:sp>
      </p:grpSp>
      <p:grpSp>
        <p:nvGrpSpPr>
          <p:cNvPr id="89" name="Current - New Edition">
            <a:extLst>
              <a:ext uri="{FF2B5EF4-FFF2-40B4-BE49-F238E27FC236}">
                <a16:creationId xmlns:a16="http://schemas.microsoft.com/office/drawing/2014/main" id="{FEDD1F6A-EFF7-5045-3D3E-44C422C78EED}"/>
              </a:ext>
            </a:extLst>
          </p:cNvPr>
          <p:cNvGrpSpPr/>
          <p:nvPr/>
        </p:nvGrpSpPr>
        <p:grpSpPr>
          <a:xfrm>
            <a:off x="7586942" y="1750596"/>
            <a:ext cx="662995" cy="430887"/>
            <a:chOff x="7586942" y="1615124"/>
            <a:chExt cx="662995" cy="430887"/>
          </a:xfrm>
        </p:grpSpPr>
        <p:sp>
          <p:nvSpPr>
            <p:cNvPr id="86" name="Star: 7 Points 85">
              <a:extLst>
                <a:ext uri="{FF2B5EF4-FFF2-40B4-BE49-F238E27FC236}">
                  <a16:creationId xmlns:a16="http://schemas.microsoft.com/office/drawing/2014/main" id="{75ACBB7B-2CB7-025F-F0FC-4EBF763FC54E}"/>
                </a:ext>
              </a:extLst>
            </p:cNvPr>
            <p:cNvSpPr/>
            <p:nvPr/>
          </p:nvSpPr>
          <p:spPr>
            <a:xfrm>
              <a:off x="7586942" y="1662433"/>
              <a:ext cx="207599" cy="217624"/>
            </a:xfrm>
            <a:prstGeom prst="star7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34D986-D4BB-A2F1-15B9-567930966C96}"/>
                </a:ext>
              </a:extLst>
            </p:cNvPr>
            <p:cNvSpPr txBox="1"/>
            <p:nvPr/>
          </p:nvSpPr>
          <p:spPr>
            <a:xfrm>
              <a:off x="7818892" y="1615124"/>
              <a:ext cx="43104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/>
                <a:t>New Edition</a:t>
              </a:r>
            </a:p>
            <a:p>
              <a:r>
                <a:rPr lang="en-US" sz="600"/>
                <a:t>(2024 Codes)</a:t>
              </a:r>
            </a:p>
          </p:txBody>
        </p:sp>
      </p:grpSp>
      <p:grpSp>
        <p:nvGrpSpPr>
          <p:cNvPr id="136" name="Current - CC - Group A">
            <a:extLst>
              <a:ext uri="{FF2B5EF4-FFF2-40B4-BE49-F238E27FC236}">
                <a16:creationId xmlns:a16="http://schemas.microsoft.com/office/drawing/2014/main" id="{DDB94FD2-2795-A439-468B-A4AECBE9C8D2}"/>
              </a:ext>
            </a:extLst>
          </p:cNvPr>
          <p:cNvGrpSpPr/>
          <p:nvPr/>
        </p:nvGrpSpPr>
        <p:grpSpPr>
          <a:xfrm>
            <a:off x="646043" y="1767776"/>
            <a:ext cx="484107" cy="659083"/>
            <a:chOff x="646043" y="1632304"/>
            <a:chExt cx="484107" cy="6590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6BD5E1-1BDB-3290-5080-EBE20AEC69BB}"/>
                </a:ext>
              </a:extLst>
            </p:cNvPr>
            <p:cNvSpPr txBox="1"/>
            <p:nvPr/>
          </p:nvSpPr>
          <p:spPr>
            <a:xfrm>
              <a:off x="646043" y="1632304"/>
              <a:ext cx="48410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CC Due*</a:t>
              </a:r>
            </a:p>
          </p:txBody>
        </p:sp>
        <p:pic>
          <p:nvPicPr>
            <p:cNvPr id="24" name="Graphic 23" descr="Group brainstorm with solid fill">
              <a:extLst>
                <a:ext uri="{FF2B5EF4-FFF2-40B4-BE49-F238E27FC236}">
                  <a16:creationId xmlns:a16="http://schemas.microsoft.com/office/drawing/2014/main" id="{6CEC565D-E1F7-D4C4-CE73-4B83ECDC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6043" y="1925627"/>
              <a:ext cx="365760" cy="365760"/>
            </a:xfrm>
            <a:prstGeom prst="rect">
              <a:avLst/>
            </a:prstGeom>
          </p:spPr>
        </p:pic>
      </p:grpSp>
      <p:grpSp>
        <p:nvGrpSpPr>
          <p:cNvPr id="138" name="Current - PCH - Grup A">
            <a:extLst>
              <a:ext uri="{FF2B5EF4-FFF2-40B4-BE49-F238E27FC236}">
                <a16:creationId xmlns:a16="http://schemas.microsoft.com/office/drawing/2014/main" id="{2437D901-A7D1-3BA5-A15F-77747002452B}"/>
              </a:ext>
            </a:extLst>
          </p:cNvPr>
          <p:cNvGrpSpPr/>
          <p:nvPr/>
        </p:nvGrpSpPr>
        <p:grpSpPr>
          <a:xfrm>
            <a:off x="1932205" y="1767776"/>
            <a:ext cx="452047" cy="659083"/>
            <a:chOff x="1932205" y="1632304"/>
            <a:chExt cx="452047" cy="65908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38B6F-682E-789D-753C-00F9005A43E1}"/>
                </a:ext>
              </a:extLst>
            </p:cNvPr>
            <p:cNvSpPr txBox="1"/>
            <p:nvPr/>
          </p:nvSpPr>
          <p:spPr>
            <a:xfrm>
              <a:off x="1932205" y="1632304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PCH</a:t>
              </a:r>
              <a:r>
                <a:rPr lang="en-US" sz="1100"/>
                <a:t> </a:t>
              </a:r>
            </a:p>
            <a:p>
              <a:r>
                <a:rPr lang="en-US" sz="500" i="1"/>
                <a:t>(7 days, 1 Tracks)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CC091D9-54C8-DABA-B902-962756998BA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32205" y="1925627"/>
              <a:ext cx="365760" cy="365760"/>
              <a:chOff x="3469295" y="1043663"/>
              <a:chExt cx="457200" cy="517236"/>
            </a:xfrm>
            <a:solidFill>
              <a:srgbClr val="FF0000"/>
            </a:solidFill>
          </p:grpSpPr>
          <p:pic>
            <p:nvPicPr>
              <p:cNvPr id="71" name="Graphic 70" descr="Group with solid fill">
                <a:extLst>
                  <a:ext uri="{FF2B5EF4-FFF2-40B4-BE49-F238E27FC236}">
                    <a16:creationId xmlns:a16="http://schemas.microsoft.com/office/drawing/2014/main" id="{B49C762D-FC67-D1BC-7891-FCE784CF4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69295" y="1103699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5AEBE87-C533-FBD2-3259-29B5628FFAA8}"/>
                  </a:ext>
                </a:extLst>
              </p:cNvPr>
              <p:cNvGrpSpPr/>
              <p:nvPr/>
            </p:nvGrpSpPr>
            <p:grpSpPr>
              <a:xfrm>
                <a:off x="3506889" y="1043663"/>
                <a:ext cx="370983" cy="188029"/>
                <a:chOff x="3506889" y="1043663"/>
                <a:chExt cx="370983" cy="188029"/>
              </a:xfrm>
              <a:grpFill/>
            </p:grpSpPr>
            <p:pic>
              <p:nvPicPr>
                <p:cNvPr id="79" name="Graphic 78" descr="Chat outline">
                  <a:extLst>
                    <a:ext uri="{FF2B5EF4-FFF2-40B4-BE49-F238E27FC236}">
                      <a16:creationId xmlns:a16="http://schemas.microsoft.com/office/drawing/2014/main" id="{CFE33CB0-7B5A-0282-AD77-98B2301B0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6889" y="1043663"/>
                  <a:ext cx="182880" cy="182880"/>
                </a:xfrm>
                <a:prstGeom prst="rect">
                  <a:avLst/>
                </a:prstGeom>
              </p:spPr>
            </p:pic>
            <p:pic>
              <p:nvPicPr>
                <p:cNvPr id="80" name="Graphic 79" descr="Chat outline">
                  <a:extLst>
                    <a:ext uri="{FF2B5EF4-FFF2-40B4-BE49-F238E27FC236}">
                      <a16:creationId xmlns:a16="http://schemas.microsoft.com/office/drawing/2014/main" id="{3894A732-3266-8997-BA3E-FC9893BCA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895" y="1048812"/>
                  <a:ext cx="179977" cy="1828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2" name="Current - PCH - Group B">
            <a:extLst>
              <a:ext uri="{FF2B5EF4-FFF2-40B4-BE49-F238E27FC236}">
                <a16:creationId xmlns:a16="http://schemas.microsoft.com/office/drawing/2014/main" id="{F4ED7251-F5D5-A090-39C1-884210EEFD7A}"/>
              </a:ext>
            </a:extLst>
          </p:cNvPr>
          <p:cNvGrpSpPr/>
          <p:nvPr/>
        </p:nvGrpSpPr>
        <p:grpSpPr>
          <a:xfrm>
            <a:off x="4576292" y="1767776"/>
            <a:ext cx="426399" cy="659083"/>
            <a:chOff x="4576292" y="1632304"/>
            <a:chExt cx="426399" cy="6590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C6DDD10-5A0D-5183-BBED-BFA3FCEAE4D9}"/>
                </a:ext>
              </a:extLst>
            </p:cNvPr>
            <p:cNvSpPr txBox="1"/>
            <p:nvPr/>
          </p:nvSpPr>
          <p:spPr>
            <a:xfrm>
              <a:off x="4576292" y="1632304"/>
              <a:ext cx="42639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PCH</a:t>
              </a:r>
            </a:p>
            <a:p>
              <a:r>
                <a:rPr lang="en-US" sz="500" i="1"/>
                <a:t>(7 days, 1 Track)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CC01EDB-E2CD-0E85-2C32-D398739D20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76292" y="1925627"/>
              <a:ext cx="365760" cy="365760"/>
              <a:chOff x="3469295" y="1043663"/>
              <a:chExt cx="457200" cy="517236"/>
            </a:xfrm>
            <a:solidFill>
              <a:schemeClr val="accent1">
                <a:lumMod val="75000"/>
              </a:schemeClr>
            </a:solidFill>
          </p:grpSpPr>
          <p:pic>
            <p:nvPicPr>
              <p:cNvPr id="97" name="Graphic 96" descr="Group with solid fill">
                <a:extLst>
                  <a:ext uri="{FF2B5EF4-FFF2-40B4-BE49-F238E27FC236}">
                    <a16:creationId xmlns:a16="http://schemas.microsoft.com/office/drawing/2014/main" id="{E17BBC76-3814-53D9-3A51-EF2AE19FA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69295" y="1103699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B937677-1E5C-93CA-6D64-00E74ADDE777}"/>
                  </a:ext>
                </a:extLst>
              </p:cNvPr>
              <p:cNvGrpSpPr/>
              <p:nvPr/>
            </p:nvGrpSpPr>
            <p:grpSpPr>
              <a:xfrm>
                <a:off x="3506889" y="1043663"/>
                <a:ext cx="370983" cy="188029"/>
                <a:chOff x="3506889" y="1043663"/>
                <a:chExt cx="370983" cy="188029"/>
              </a:xfrm>
              <a:grpFill/>
            </p:grpSpPr>
            <p:pic>
              <p:nvPicPr>
                <p:cNvPr id="99" name="Graphic 98" descr="Chat outline">
                  <a:extLst>
                    <a:ext uri="{FF2B5EF4-FFF2-40B4-BE49-F238E27FC236}">
                      <a16:creationId xmlns:a16="http://schemas.microsoft.com/office/drawing/2014/main" id="{71A8E4B5-A309-E40E-3258-9A6AF34E7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6889" y="1043663"/>
                  <a:ext cx="182880" cy="182880"/>
                </a:xfrm>
                <a:prstGeom prst="rect">
                  <a:avLst/>
                </a:prstGeom>
              </p:spPr>
            </p:pic>
            <p:pic>
              <p:nvPicPr>
                <p:cNvPr id="100" name="Graphic 99" descr="Chat outline">
                  <a:extLst>
                    <a:ext uri="{FF2B5EF4-FFF2-40B4-BE49-F238E27FC236}">
                      <a16:creationId xmlns:a16="http://schemas.microsoft.com/office/drawing/2014/main" id="{80F4533A-2AE4-7EFB-F492-9A3AA3512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895" y="1048812"/>
                  <a:ext cx="179977" cy="1828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39" name="Current - OGCV - Group A">
            <a:extLst>
              <a:ext uri="{FF2B5EF4-FFF2-40B4-BE49-F238E27FC236}">
                <a16:creationId xmlns:a16="http://schemas.microsoft.com/office/drawing/2014/main" id="{913065C7-AE3F-0C8E-4113-3D1BCFC45A23}"/>
              </a:ext>
            </a:extLst>
          </p:cNvPr>
          <p:cNvGrpSpPr/>
          <p:nvPr/>
        </p:nvGrpSpPr>
        <p:grpSpPr>
          <a:xfrm>
            <a:off x="2614717" y="1767776"/>
            <a:ext cx="571382" cy="659083"/>
            <a:chOff x="2614717" y="1632304"/>
            <a:chExt cx="571382" cy="6590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56D0CA9-7444-CFD7-B4C0-36595137EEBD}"/>
                </a:ext>
              </a:extLst>
            </p:cNvPr>
            <p:cNvSpPr txBox="1"/>
            <p:nvPr/>
          </p:nvSpPr>
          <p:spPr>
            <a:xfrm>
              <a:off x="2688087" y="1632304"/>
              <a:ext cx="33823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OGCV</a:t>
              </a:r>
            </a:p>
            <a:p>
              <a:r>
                <a:rPr lang="en-US" sz="500" i="1"/>
                <a:t>(2 weeks)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0DB17CF-6197-1656-1EC6-7D6EE10B8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4717" y="1925627"/>
              <a:ext cx="571382" cy="365760"/>
              <a:chOff x="4083049" y="3059813"/>
              <a:chExt cx="1428455" cy="914400"/>
            </a:xfrm>
            <a:solidFill>
              <a:srgbClr val="FF0000"/>
            </a:solidFill>
          </p:grpSpPr>
          <p:pic>
            <p:nvPicPr>
              <p:cNvPr id="103" name="Graphic 102" descr="Internet Banking with solid fill">
                <a:extLst>
                  <a:ext uri="{FF2B5EF4-FFF2-40B4-BE49-F238E27FC236}">
                    <a16:creationId xmlns:a16="http://schemas.microsoft.com/office/drawing/2014/main" id="{9BAC2B8D-75D3-720C-A403-B353A99E5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83049" y="3164736"/>
                <a:ext cx="704555" cy="704555"/>
              </a:xfrm>
              <a:prstGeom prst="rect">
                <a:avLst/>
              </a:prstGeom>
            </p:spPr>
          </p:pic>
          <p:pic>
            <p:nvPicPr>
              <p:cNvPr id="104" name="Graphic 103" descr="Group success with solid fill">
                <a:extLst>
                  <a:ext uri="{FF2B5EF4-FFF2-40B4-BE49-F238E27FC236}">
                    <a16:creationId xmlns:a16="http://schemas.microsoft.com/office/drawing/2014/main" id="{55C6510E-EAA9-A62A-536A-A3618FEC5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597104" y="3059813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40" name="Current - CC - Group B">
            <a:extLst>
              <a:ext uri="{FF2B5EF4-FFF2-40B4-BE49-F238E27FC236}">
                <a16:creationId xmlns:a16="http://schemas.microsoft.com/office/drawing/2014/main" id="{F9C477CF-5EB8-24A5-771F-48D0A8B9CB68}"/>
              </a:ext>
            </a:extLst>
          </p:cNvPr>
          <p:cNvGrpSpPr/>
          <p:nvPr/>
        </p:nvGrpSpPr>
        <p:grpSpPr>
          <a:xfrm>
            <a:off x="3271083" y="1767776"/>
            <a:ext cx="484107" cy="659083"/>
            <a:chOff x="3271083" y="1632304"/>
            <a:chExt cx="484107" cy="65908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AE8F55-46B6-C4AA-376D-714239C52309}"/>
                </a:ext>
              </a:extLst>
            </p:cNvPr>
            <p:cNvSpPr txBox="1"/>
            <p:nvPr/>
          </p:nvSpPr>
          <p:spPr>
            <a:xfrm>
              <a:off x="3271083" y="1632304"/>
              <a:ext cx="48410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CC Due*</a:t>
              </a:r>
            </a:p>
          </p:txBody>
        </p:sp>
        <p:pic>
          <p:nvPicPr>
            <p:cNvPr id="107" name="Graphic 106" descr="Group brainstorm with solid fill">
              <a:extLst>
                <a:ext uri="{FF2B5EF4-FFF2-40B4-BE49-F238E27FC236}">
                  <a16:creationId xmlns:a16="http://schemas.microsoft.com/office/drawing/2014/main" id="{DBFCD71F-9866-86CA-6FBF-D51ADE41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271083" y="1925627"/>
              <a:ext cx="365760" cy="365760"/>
            </a:xfrm>
            <a:prstGeom prst="rect">
              <a:avLst/>
            </a:prstGeom>
          </p:spPr>
        </p:pic>
      </p:grpSp>
      <p:grpSp>
        <p:nvGrpSpPr>
          <p:cNvPr id="128" name="Month - Year 2 - Nov">
            <a:extLst>
              <a:ext uri="{FF2B5EF4-FFF2-40B4-BE49-F238E27FC236}">
                <a16:creationId xmlns:a16="http://schemas.microsoft.com/office/drawing/2014/main" id="{F0C54AE5-2F7C-18D4-09DA-2881AE14B748}"/>
              </a:ext>
            </a:extLst>
          </p:cNvPr>
          <p:cNvGrpSpPr/>
          <p:nvPr/>
        </p:nvGrpSpPr>
        <p:grpSpPr>
          <a:xfrm>
            <a:off x="5154189" y="1280592"/>
            <a:ext cx="180220" cy="731520"/>
            <a:chOff x="5154189" y="1145120"/>
            <a:chExt cx="180220" cy="73152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64FAC72-817F-73C2-3465-8C0E8EFA7AA9}"/>
                </a:ext>
              </a:extLst>
            </p:cNvPr>
            <p:cNvCxnSpPr>
              <a:cxnSpLocks/>
            </p:cNvCxnSpPr>
            <p:nvPr/>
          </p:nvCxnSpPr>
          <p:spPr>
            <a:xfrm>
              <a:off x="5244299" y="1145120"/>
              <a:ext cx="0" cy="73152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B763FC2-5E2A-EFEE-198D-5D2CA23A6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4189" y="1243470"/>
              <a:ext cx="180220" cy="182880"/>
            </a:xfrm>
            <a:prstGeom prst="ellipse">
              <a:avLst/>
            </a:prstGeom>
            <a:solidFill>
              <a:srgbClr val="0B5940"/>
            </a:solidFill>
            <a:ln>
              <a:solidFill>
                <a:srgbClr val="139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700"/>
                <a:t>Nov</a:t>
              </a:r>
            </a:p>
          </p:txBody>
        </p:sp>
      </p:grpSp>
      <p:grpSp>
        <p:nvGrpSpPr>
          <p:cNvPr id="143" name="Current - OGCV - Group B">
            <a:extLst>
              <a:ext uri="{FF2B5EF4-FFF2-40B4-BE49-F238E27FC236}">
                <a16:creationId xmlns:a16="http://schemas.microsoft.com/office/drawing/2014/main" id="{5660457E-295F-36D1-F710-98FDAADAA553}"/>
              </a:ext>
            </a:extLst>
          </p:cNvPr>
          <p:cNvGrpSpPr/>
          <p:nvPr/>
        </p:nvGrpSpPr>
        <p:grpSpPr>
          <a:xfrm>
            <a:off x="5209273" y="1764359"/>
            <a:ext cx="571382" cy="662500"/>
            <a:chOff x="5209273" y="1628887"/>
            <a:chExt cx="571382" cy="66250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74285C5-29BB-5866-F245-36536E675B6C}"/>
                </a:ext>
              </a:extLst>
            </p:cNvPr>
            <p:cNvSpPr txBox="1"/>
            <p:nvPr/>
          </p:nvSpPr>
          <p:spPr>
            <a:xfrm>
              <a:off x="5273072" y="1628887"/>
              <a:ext cx="33823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OGCV</a:t>
              </a:r>
            </a:p>
            <a:p>
              <a:r>
                <a:rPr lang="en-US" sz="500" i="1"/>
                <a:t>(2 weeks)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719DC58-D3C7-C9D3-0F86-D460AF1B4F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9273" y="1925627"/>
              <a:ext cx="571382" cy="365760"/>
              <a:chOff x="4083049" y="3059813"/>
              <a:chExt cx="1428455" cy="914400"/>
            </a:xfrm>
            <a:solidFill>
              <a:schemeClr val="accent1">
                <a:lumMod val="75000"/>
              </a:schemeClr>
            </a:solidFill>
          </p:grpSpPr>
          <p:pic>
            <p:nvPicPr>
              <p:cNvPr id="115" name="Graphic 114" descr="Internet Banking with solid fill">
                <a:extLst>
                  <a:ext uri="{FF2B5EF4-FFF2-40B4-BE49-F238E27FC236}">
                    <a16:creationId xmlns:a16="http://schemas.microsoft.com/office/drawing/2014/main" id="{0D7EC07D-859E-0A5A-0BE1-CB5EB25FA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083049" y="3164736"/>
                <a:ext cx="704555" cy="704555"/>
              </a:xfrm>
              <a:prstGeom prst="rect">
                <a:avLst/>
              </a:prstGeom>
            </p:spPr>
          </p:pic>
          <p:pic>
            <p:nvPicPr>
              <p:cNvPr id="116" name="Graphic 115" descr="Group success with solid fill">
                <a:extLst>
                  <a:ext uri="{FF2B5EF4-FFF2-40B4-BE49-F238E27FC236}">
                    <a16:creationId xmlns:a16="http://schemas.microsoft.com/office/drawing/2014/main" id="{1D1C08C9-0ACD-5506-41E1-22495F88C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4597104" y="3059813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46" name="New - CC - Group A">
            <a:extLst>
              <a:ext uri="{FF2B5EF4-FFF2-40B4-BE49-F238E27FC236}">
                <a16:creationId xmlns:a16="http://schemas.microsoft.com/office/drawing/2014/main" id="{55FF3E0C-EE7C-1A79-3789-02904E41D074}"/>
              </a:ext>
            </a:extLst>
          </p:cNvPr>
          <p:cNvGrpSpPr/>
          <p:nvPr/>
        </p:nvGrpSpPr>
        <p:grpSpPr>
          <a:xfrm>
            <a:off x="648474" y="2757847"/>
            <a:ext cx="484107" cy="624252"/>
            <a:chOff x="648474" y="2622375"/>
            <a:chExt cx="484107" cy="6242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9FE95D-58FF-6680-8582-46B86E71CCB6}"/>
                </a:ext>
              </a:extLst>
            </p:cNvPr>
            <p:cNvSpPr txBox="1"/>
            <p:nvPr/>
          </p:nvSpPr>
          <p:spPr>
            <a:xfrm>
              <a:off x="648474" y="2622375"/>
              <a:ext cx="48410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CC Due*</a:t>
              </a:r>
            </a:p>
          </p:txBody>
        </p:sp>
        <p:pic>
          <p:nvPicPr>
            <p:cNvPr id="118" name="Graphic 117" descr="Group brainstorm with solid fill">
              <a:extLst>
                <a:ext uri="{FF2B5EF4-FFF2-40B4-BE49-F238E27FC236}">
                  <a16:creationId xmlns:a16="http://schemas.microsoft.com/office/drawing/2014/main" id="{DB30F5AB-85A2-3634-2691-7553E36B8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8474" y="2880867"/>
              <a:ext cx="365760" cy="365760"/>
            </a:xfrm>
            <a:prstGeom prst="rect">
              <a:avLst/>
            </a:prstGeom>
          </p:spPr>
        </p:pic>
      </p:grpSp>
      <p:grpSp>
        <p:nvGrpSpPr>
          <p:cNvPr id="152" name="New - PCH">
            <a:extLst>
              <a:ext uri="{FF2B5EF4-FFF2-40B4-BE49-F238E27FC236}">
                <a16:creationId xmlns:a16="http://schemas.microsoft.com/office/drawing/2014/main" id="{2522D794-8E43-55CB-E589-E87B8D356D6C}"/>
              </a:ext>
            </a:extLst>
          </p:cNvPr>
          <p:cNvGrpSpPr/>
          <p:nvPr/>
        </p:nvGrpSpPr>
        <p:grpSpPr>
          <a:xfrm>
            <a:off x="6102033" y="2757847"/>
            <a:ext cx="629961" cy="624252"/>
            <a:chOff x="6102033" y="2622375"/>
            <a:chExt cx="629961" cy="624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D8C2A7-DDB5-D543-AA96-8DF2A6D31DCF}"/>
                </a:ext>
              </a:extLst>
            </p:cNvPr>
            <p:cNvSpPr txBox="1"/>
            <p:nvPr/>
          </p:nvSpPr>
          <p:spPr>
            <a:xfrm>
              <a:off x="6122853" y="2622375"/>
              <a:ext cx="60914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/>
                <a:t>PCH (</a:t>
              </a:r>
              <a:r>
                <a:rPr lang="en-US" sz="1100">
                  <a:solidFill>
                    <a:srgbClr val="FF0000"/>
                  </a:solidFill>
                </a:rPr>
                <a:t>A</a:t>
              </a:r>
              <a:r>
                <a:rPr lang="en-US" sz="1100"/>
                <a:t>&amp;</a:t>
              </a:r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  <a:r>
                <a:rPr lang="en-US" sz="1100"/>
                <a:t>)</a:t>
              </a:r>
            </a:p>
            <a:p>
              <a:r>
                <a:rPr lang="en-US" sz="500" i="1"/>
                <a:t>(10 days, 1 Track)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459CD01-3891-A70C-DDCE-DCA913C9977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02033" y="2880867"/>
              <a:ext cx="365760" cy="365760"/>
              <a:chOff x="3469295" y="1043663"/>
              <a:chExt cx="457200" cy="517236"/>
            </a:xfrm>
            <a:solidFill>
              <a:srgbClr val="0B5940"/>
            </a:solidFill>
          </p:grpSpPr>
          <p:pic>
            <p:nvPicPr>
              <p:cNvPr id="121" name="Graphic 120" descr="Group with solid fill">
                <a:extLst>
                  <a:ext uri="{FF2B5EF4-FFF2-40B4-BE49-F238E27FC236}">
                    <a16:creationId xmlns:a16="http://schemas.microsoft.com/office/drawing/2014/main" id="{BF30F22D-E8B7-EDE4-4BF5-0DA5202C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3469295" y="1103699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2995F56-0E35-027D-78ED-10128DA3CAB7}"/>
                  </a:ext>
                </a:extLst>
              </p:cNvPr>
              <p:cNvGrpSpPr/>
              <p:nvPr/>
            </p:nvGrpSpPr>
            <p:grpSpPr>
              <a:xfrm>
                <a:off x="3506889" y="1043663"/>
                <a:ext cx="370983" cy="188029"/>
                <a:chOff x="3506889" y="1043663"/>
                <a:chExt cx="370983" cy="188029"/>
              </a:xfrm>
              <a:grpFill/>
            </p:grpSpPr>
            <p:pic>
              <p:nvPicPr>
                <p:cNvPr id="123" name="Graphic 122" descr="Chat outline">
                  <a:extLst>
                    <a:ext uri="{FF2B5EF4-FFF2-40B4-BE49-F238E27FC236}">
                      <a16:creationId xmlns:a16="http://schemas.microsoft.com/office/drawing/2014/main" id="{B83C801F-00AB-F540-6B62-441785AAD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6889" y="1043663"/>
                  <a:ext cx="182880" cy="182880"/>
                </a:xfrm>
                <a:prstGeom prst="rect">
                  <a:avLst/>
                </a:prstGeom>
              </p:spPr>
            </p:pic>
            <p:pic>
              <p:nvPicPr>
                <p:cNvPr id="124" name="Graphic 123" descr="Chat outline">
                  <a:extLst>
                    <a:ext uri="{FF2B5EF4-FFF2-40B4-BE49-F238E27FC236}">
                      <a16:creationId xmlns:a16="http://schemas.microsoft.com/office/drawing/2014/main" id="{D0BC6382-881A-4735-7D3A-B41D6C705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895" y="1048812"/>
                  <a:ext cx="179977" cy="1828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9" name="New - CC - Group B">
            <a:extLst>
              <a:ext uri="{FF2B5EF4-FFF2-40B4-BE49-F238E27FC236}">
                <a16:creationId xmlns:a16="http://schemas.microsoft.com/office/drawing/2014/main" id="{D4512405-CCB6-4E42-8C95-CDDDA6A948B7}"/>
              </a:ext>
            </a:extLst>
          </p:cNvPr>
          <p:cNvGrpSpPr/>
          <p:nvPr/>
        </p:nvGrpSpPr>
        <p:grpSpPr>
          <a:xfrm>
            <a:off x="3273514" y="2757847"/>
            <a:ext cx="548640" cy="624252"/>
            <a:chOff x="3273514" y="2622375"/>
            <a:chExt cx="548640" cy="6242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398C09-DC21-DE19-7073-2FD773EE54C4}"/>
                </a:ext>
              </a:extLst>
            </p:cNvPr>
            <p:cNvSpPr txBox="1"/>
            <p:nvPr/>
          </p:nvSpPr>
          <p:spPr>
            <a:xfrm>
              <a:off x="3273514" y="2622375"/>
              <a:ext cx="54864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CC Due*</a:t>
              </a:r>
            </a:p>
          </p:txBody>
        </p:sp>
        <p:pic>
          <p:nvPicPr>
            <p:cNvPr id="126" name="Graphic 125" descr="Group brainstorm with solid fill">
              <a:extLst>
                <a:ext uri="{FF2B5EF4-FFF2-40B4-BE49-F238E27FC236}">
                  <a16:creationId xmlns:a16="http://schemas.microsoft.com/office/drawing/2014/main" id="{F4158707-64C0-1088-FA94-2CB45BDC8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273514" y="2880867"/>
              <a:ext cx="365760" cy="365760"/>
            </a:xfrm>
            <a:prstGeom prst="rect">
              <a:avLst/>
            </a:prstGeom>
          </p:spPr>
        </p:pic>
      </p:grpSp>
      <p:grpSp>
        <p:nvGrpSpPr>
          <p:cNvPr id="153" name="New - OGCV">
            <a:extLst>
              <a:ext uri="{FF2B5EF4-FFF2-40B4-BE49-F238E27FC236}">
                <a16:creationId xmlns:a16="http://schemas.microsoft.com/office/drawing/2014/main" id="{1222E69A-906E-9FBD-458C-43802C52FF76}"/>
              </a:ext>
            </a:extLst>
          </p:cNvPr>
          <p:cNvGrpSpPr/>
          <p:nvPr/>
        </p:nvGrpSpPr>
        <p:grpSpPr>
          <a:xfrm>
            <a:off x="6768325" y="2757847"/>
            <a:ext cx="784249" cy="624252"/>
            <a:chOff x="6768325" y="2622375"/>
            <a:chExt cx="784249" cy="62425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FF6B95-E340-EC22-9E12-2AFC2720C05A}"/>
                </a:ext>
              </a:extLst>
            </p:cNvPr>
            <p:cNvSpPr txBox="1"/>
            <p:nvPr/>
          </p:nvSpPr>
          <p:spPr>
            <a:xfrm>
              <a:off x="6840841" y="2622375"/>
              <a:ext cx="71173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/>
                <a:t>OGCV (</a:t>
              </a:r>
              <a:r>
                <a:rPr lang="en-US" sz="1100">
                  <a:solidFill>
                    <a:srgbClr val="FF0000"/>
                  </a:solidFill>
                </a:rPr>
                <a:t>A</a:t>
              </a:r>
              <a:r>
                <a:rPr lang="en-US" sz="1100"/>
                <a:t>&amp;</a:t>
              </a:r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  <a:r>
                <a:rPr lang="en-US" sz="1100"/>
                <a:t>)</a:t>
              </a:r>
            </a:p>
            <a:p>
              <a:r>
                <a:rPr lang="en-US" sz="500" i="1"/>
                <a:t>(3 weeks)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6D246C0-0AFC-1D94-6DBC-9281266E96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68325" y="2880867"/>
              <a:ext cx="571382" cy="365760"/>
              <a:chOff x="4083049" y="3059813"/>
              <a:chExt cx="1428455" cy="914400"/>
            </a:xfrm>
          </p:grpSpPr>
          <p:pic>
            <p:nvPicPr>
              <p:cNvPr id="131" name="Graphic 130" descr="Internet Banking with solid fill">
                <a:extLst>
                  <a:ext uri="{FF2B5EF4-FFF2-40B4-BE49-F238E27FC236}">
                    <a16:creationId xmlns:a16="http://schemas.microsoft.com/office/drawing/2014/main" id="{A7C5C0AC-50BB-EF19-1E8E-8A252E6A3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083049" y="3164736"/>
                <a:ext cx="704555" cy="704555"/>
              </a:xfrm>
              <a:prstGeom prst="rect">
                <a:avLst/>
              </a:prstGeom>
            </p:spPr>
          </p:pic>
          <p:pic>
            <p:nvPicPr>
              <p:cNvPr id="132" name="Graphic 131" descr="Group success with solid fill">
                <a:extLst>
                  <a:ext uri="{FF2B5EF4-FFF2-40B4-BE49-F238E27FC236}">
                    <a16:creationId xmlns:a16="http://schemas.microsoft.com/office/drawing/2014/main" id="{80B12097-78CF-12C8-E6B1-C4F47493D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4597104" y="3059813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44" name="Current - Publication">
            <a:extLst>
              <a:ext uri="{FF2B5EF4-FFF2-40B4-BE49-F238E27FC236}">
                <a16:creationId xmlns:a16="http://schemas.microsoft.com/office/drawing/2014/main" id="{D78102DE-75F1-430A-0A9F-AB3AA9102425}"/>
              </a:ext>
            </a:extLst>
          </p:cNvPr>
          <p:cNvGrpSpPr/>
          <p:nvPr/>
        </p:nvGrpSpPr>
        <p:grpSpPr>
          <a:xfrm>
            <a:off x="5837182" y="1823533"/>
            <a:ext cx="1749760" cy="169277"/>
            <a:chOff x="5837182" y="1688061"/>
            <a:chExt cx="1749760" cy="16927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06D86C-0BAD-44BB-E4D5-617690E16316}"/>
                </a:ext>
              </a:extLst>
            </p:cNvPr>
            <p:cNvCxnSpPr>
              <a:cxnSpLocks/>
            </p:cNvCxnSpPr>
            <p:nvPr/>
          </p:nvCxnSpPr>
          <p:spPr>
            <a:xfrm>
              <a:off x="5837182" y="1760153"/>
              <a:ext cx="1749760" cy="0"/>
            </a:xfrm>
            <a:prstGeom prst="straightConnector1">
              <a:avLst/>
            </a:prstGeom>
            <a:ln>
              <a:solidFill>
                <a:srgbClr val="0B594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F27701-218C-B970-41BC-C7E7D4A8948E}"/>
                </a:ext>
              </a:extLst>
            </p:cNvPr>
            <p:cNvSpPr txBox="1"/>
            <p:nvPr/>
          </p:nvSpPr>
          <p:spPr>
            <a:xfrm>
              <a:off x="6464251" y="1688061"/>
              <a:ext cx="636393" cy="169277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/>
                <a:t>Publication</a:t>
              </a:r>
            </a:p>
          </p:txBody>
        </p:sp>
      </p:grpSp>
      <p:grpSp>
        <p:nvGrpSpPr>
          <p:cNvPr id="145" name="New - Publication">
            <a:extLst>
              <a:ext uri="{FF2B5EF4-FFF2-40B4-BE49-F238E27FC236}">
                <a16:creationId xmlns:a16="http://schemas.microsoft.com/office/drawing/2014/main" id="{ADCD6946-B0AA-B91F-42AE-38E0B230560A}"/>
              </a:ext>
            </a:extLst>
          </p:cNvPr>
          <p:cNvGrpSpPr/>
          <p:nvPr/>
        </p:nvGrpSpPr>
        <p:grpSpPr>
          <a:xfrm>
            <a:off x="6801610" y="3369816"/>
            <a:ext cx="1470745" cy="169277"/>
            <a:chOff x="6801610" y="3234344"/>
            <a:chExt cx="1470745" cy="16927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7289FD4-2DE2-A204-2674-04B79CA20BEF}"/>
                </a:ext>
              </a:extLst>
            </p:cNvPr>
            <p:cNvCxnSpPr>
              <a:cxnSpLocks/>
            </p:cNvCxnSpPr>
            <p:nvPr/>
          </p:nvCxnSpPr>
          <p:spPr>
            <a:xfrm>
              <a:off x="6801610" y="3325859"/>
              <a:ext cx="1470745" cy="0"/>
            </a:xfrm>
            <a:prstGeom prst="straightConnector1">
              <a:avLst/>
            </a:prstGeom>
            <a:ln>
              <a:solidFill>
                <a:srgbClr val="0B594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AA7B0A-5AA3-37DA-E8DE-779E9E9A0BF9}"/>
                </a:ext>
              </a:extLst>
            </p:cNvPr>
            <p:cNvSpPr txBox="1"/>
            <p:nvPr/>
          </p:nvSpPr>
          <p:spPr>
            <a:xfrm>
              <a:off x="7271490" y="3234344"/>
              <a:ext cx="636393" cy="169277"/>
            </a:xfrm>
            <a:prstGeom prst="rect">
              <a:avLst/>
            </a:prstGeom>
            <a:solidFill>
              <a:srgbClr val="E1EBE8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/>
                <a:t>Publication</a:t>
              </a:r>
            </a:p>
          </p:txBody>
        </p:sp>
      </p:grpSp>
      <p:sp>
        <p:nvSpPr>
          <p:cNvPr id="31" name="Current - Committee Selection">
            <a:extLst>
              <a:ext uri="{FF2B5EF4-FFF2-40B4-BE49-F238E27FC236}">
                <a16:creationId xmlns:a16="http://schemas.microsoft.com/office/drawing/2014/main" id="{378E68D9-59CB-6014-AB43-5C55E574E034}"/>
              </a:ext>
            </a:extLst>
          </p:cNvPr>
          <p:cNvSpPr txBox="1"/>
          <p:nvPr/>
        </p:nvSpPr>
        <p:spPr>
          <a:xfrm>
            <a:off x="6015159" y="2041004"/>
            <a:ext cx="1581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/>
              <a:t>CDC &amp; IC Application &amp; Selection for next cycle</a:t>
            </a:r>
          </a:p>
        </p:txBody>
      </p:sp>
      <p:grpSp>
        <p:nvGrpSpPr>
          <p:cNvPr id="204" name="Current - Years">
            <a:extLst>
              <a:ext uri="{FF2B5EF4-FFF2-40B4-BE49-F238E27FC236}">
                <a16:creationId xmlns:a16="http://schemas.microsoft.com/office/drawing/2014/main" id="{22CE02F2-74F3-D315-2FF9-A34B15668442}"/>
              </a:ext>
            </a:extLst>
          </p:cNvPr>
          <p:cNvGrpSpPr/>
          <p:nvPr/>
        </p:nvGrpSpPr>
        <p:grpSpPr>
          <a:xfrm>
            <a:off x="573032" y="2384890"/>
            <a:ext cx="5589902" cy="215444"/>
            <a:chOff x="573032" y="2249418"/>
            <a:chExt cx="5589902" cy="215444"/>
          </a:xfrm>
        </p:grpSpPr>
        <p:sp>
          <p:nvSpPr>
            <p:cNvPr id="34" name="Current - Year 2021">
              <a:extLst>
                <a:ext uri="{FF2B5EF4-FFF2-40B4-BE49-F238E27FC236}">
                  <a16:creationId xmlns:a16="http://schemas.microsoft.com/office/drawing/2014/main" id="{53F655AA-F936-2BB9-7F7B-1E1167460244}"/>
                </a:ext>
              </a:extLst>
            </p:cNvPr>
            <p:cNvSpPr txBox="1"/>
            <p:nvPr/>
          </p:nvSpPr>
          <p:spPr>
            <a:xfrm>
              <a:off x="573032" y="2249418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2021</a:t>
              </a:r>
            </a:p>
          </p:txBody>
        </p:sp>
        <p:sp>
          <p:nvSpPr>
            <p:cNvPr id="35" name="Current - Year 2022">
              <a:extLst>
                <a:ext uri="{FF2B5EF4-FFF2-40B4-BE49-F238E27FC236}">
                  <a16:creationId xmlns:a16="http://schemas.microsoft.com/office/drawing/2014/main" id="{1083BE89-7436-142E-8A13-50397856BCD5}"/>
                </a:ext>
              </a:extLst>
            </p:cNvPr>
            <p:cNvSpPr txBox="1"/>
            <p:nvPr/>
          </p:nvSpPr>
          <p:spPr>
            <a:xfrm>
              <a:off x="3182028" y="2249418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2022</a:t>
              </a:r>
            </a:p>
          </p:txBody>
        </p:sp>
        <p:sp>
          <p:nvSpPr>
            <p:cNvPr id="36" name="Current - Year 2023">
              <a:extLst>
                <a:ext uri="{FF2B5EF4-FFF2-40B4-BE49-F238E27FC236}">
                  <a16:creationId xmlns:a16="http://schemas.microsoft.com/office/drawing/2014/main" id="{9CDC4059-2595-CFC2-4031-6FFC409AF3AF}"/>
                </a:ext>
              </a:extLst>
            </p:cNvPr>
            <p:cNvSpPr txBox="1"/>
            <p:nvPr/>
          </p:nvSpPr>
          <p:spPr>
            <a:xfrm>
              <a:off x="5773084" y="2249418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2023</a:t>
              </a:r>
            </a:p>
          </p:txBody>
        </p:sp>
      </p:grpSp>
      <p:grpSp>
        <p:nvGrpSpPr>
          <p:cNvPr id="203" name="Years - New">
            <a:extLst>
              <a:ext uri="{FF2B5EF4-FFF2-40B4-BE49-F238E27FC236}">
                <a16:creationId xmlns:a16="http://schemas.microsoft.com/office/drawing/2014/main" id="{069200E0-1CDC-DD8B-6E00-77B39CB3196E}"/>
              </a:ext>
            </a:extLst>
          </p:cNvPr>
          <p:cNvGrpSpPr/>
          <p:nvPr/>
        </p:nvGrpSpPr>
        <p:grpSpPr>
          <a:xfrm>
            <a:off x="565475" y="3366821"/>
            <a:ext cx="5631283" cy="226940"/>
            <a:chOff x="565475" y="3231349"/>
            <a:chExt cx="5631283" cy="226940"/>
          </a:xfrm>
        </p:grpSpPr>
        <p:sp>
          <p:nvSpPr>
            <p:cNvPr id="20" name="New - Year 2024">
              <a:extLst>
                <a:ext uri="{FF2B5EF4-FFF2-40B4-BE49-F238E27FC236}">
                  <a16:creationId xmlns:a16="http://schemas.microsoft.com/office/drawing/2014/main" id="{6FEBAD34-5409-79E3-1F0C-6097A0FB9CAF}"/>
                </a:ext>
              </a:extLst>
            </p:cNvPr>
            <p:cNvSpPr txBox="1"/>
            <p:nvPr/>
          </p:nvSpPr>
          <p:spPr>
            <a:xfrm>
              <a:off x="565475" y="3231349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Starting 2024</a:t>
              </a:r>
            </a:p>
          </p:txBody>
        </p:sp>
        <p:sp>
          <p:nvSpPr>
            <p:cNvPr id="38" name="New - Year 2025">
              <a:extLst>
                <a:ext uri="{FF2B5EF4-FFF2-40B4-BE49-F238E27FC236}">
                  <a16:creationId xmlns:a16="http://schemas.microsoft.com/office/drawing/2014/main" id="{D8FB054E-CE61-84DC-1115-53653B3FF8BF}"/>
                </a:ext>
              </a:extLst>
            </p:cNvPr>
            <p:cNvSpPr txBox="1"/>
            <p:nvPr/>
          </p:nvSpPr>
          <p:spPr>
            <a:xfrm>
              <a:off x="3201828" y="324284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2025</a:t>
              </a:r>
            </a:p>
          </p:txBody>
        </p:sp>
        <p:sp>
          <p:nvSpPr>
            <p:cNvPr id="39" name="New - Year 2026">
              <a:extLst>
                <a:ext uri="{FF2B5EF4-FFF2-40B4-BE49-F238E27FC236}">
                  <a16:creationId xmlns:a16="http://schemas.microsoft.com/office/drawing/2014/main" id="{B06ECB8C-3127-9BFF-31E7-6575F8EDD2E8}"/>
                </a:ext>
              </a:extLst>
            </p:cNvPr>
            <p:cNvSpPr txBox="1"/>
            <p:nvPr/>
          </p:nvSpPr>
          <p:spPr>
            <a:xfrm>
              <a:off x="5806908" y="3236443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2026</a:t>
              </a:r>
            </a:p>
          </p:txBody>
        </p:sp>
      </p:grpSp>
      <p:grpSp>
        <p:nvGrpSpPr>
          <p:cNvPr id="147" name="New - CAH1 - Group A">
            <a:extLst>
              <a:ext uri="{FF2B5EF4-FFF2-40B4-BE49-F238E27FC236}">
                <a16:creationId xmlns:a16="http://schemas.microsoft.com/office/drawing/2014/main" id="{E5B8CD01-C8DC-F16F-F08A-96124B45041D}"/>
              </a:ext>
            </a:extLst>
          </p:cNvPr>
          <p:cNvGrpSpPr/>
          <p:nvPr/>
        </p:nvGrpSpPr>
        <p:grpSpPr>
          <a:xfrm>
            <a:off x="1125854" y="2757847"/>
            <a:ext cx="568705" cy="673889"/>
            <a:chOff x="1125854" y="2622375"/>
            <a:chExt cx="568705" cy="673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F9207C-C482-1EAF-8741-58606B749934}"/>
                </a:ext>
              </a:extLst>
            </p:cNvPr>
            <p:cNvSpPr txBox="1"/>
            <p:nvPr/>
          </p:nvSpPr>
          <p:spPr>
            <a:xfrm>
              <a:off x="1197232" y="2622375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CAH #</a:t>
              </a:r>
              <a:r>
                <a:rPr lang="en-US" sz="1100" b="1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sz="500" i="1"/>
                <a:t>(9 days, 2 Tracks)</a:t>
              </a:r>
            </a:p>
          </p:txBody>
        </p:sp>
        <p:pic>
          <p:nvPicPr>
            <p:cNvPr id="119" name="Graphic 118" descr="Meeting with solid fill">
              <a:extLst>
                <a:ext uri="{FF2B5EF4-FFF2-40B4-BE49-F238E27FC236}">
                  <a16:creationId xmlns:a16="http://schemas.microsoft.com/office/drawing/2014/main" id="{6DF69484-AF30-DD69-544A-B785BCE3E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197232" y="2880867"/>
              <a:ext cx="365760" cy="36576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77A994-46EE-574B-157E-995E65535CFA}"/>
                </a:ext>
              </a:extLst>
            </p:cNvPr>
            <p:cNvSpPr txBox="1"/>
            <p:nvPr/>
          </p:nvSpPr>
          <p:spPr>
            <a:xfrm>
              <a:off x="1125854" y="3126987"/>
              <a:ext cx="568705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</p:txBody>
        </p:sp>
      </p:grpSp>
      <p:grpSp>
        <p:nvGrpSpPr>
          <p:cNvPr id="137" name="Current - CAH - Group A">
            <a:extLst>
              <a:ext uri="{FF2B5EF4-FFF2-40B4-BE49-F238E27FC236}">
                <a16:creationId xmlns:a16="http://schemas.microsoft.com/office/drawing/2014/main" id="{CC74C4F1-E2B4-9E24-EC80-C775B002E038}"/>
              </a:ext>
            </a:extLst>
          </p:cNvPr>
          <p:cNvGrpSpPr/>
          <p:nvPr/>
        </p:nvGrpSpPr>
        <p:grpSpPr>
          <a:xfrm>
            <a:off x="1133039" y="1767776"/>
            <a:ext cx="617394" cy="789832"/>
            <a:chOff x="1133039" y="1632304"/>
            <a:chExt cx="617394" cy="7898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0D9FF5-3F74-B72B-95E3-A92D4859356E}"/>
                </a:ext>
              </a:extLst>
            </p:cNvPr>
            <p:cNvSpPr txBox="1"/>
            <p:nvPr/>
          </p:nvSpPr>
          <p:spPr>
            <a:xfrm>
              <a:off x="1194801" y="1632304"/>
              <a:ext cx="48410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CAH</a:t>
              </a:r>
            </a:p>
            <a:p>
              <a:r>
                <a:rPr lang="en-US" sz="500" i="1"/>
                <a:t>(11 days, 2 Tracks)</a:t>
              </a:r>
            </a:p>
          </p:txBody>
        </p:sp>
        <p:pic>
          <p:nvPicPr>
            <p:cNvPr id="69" name="Graphic 68" descr="Meeting with solid fill">
              <a:extLst>
                <a:ext uri="{FF2B5EF4-FFF2-40B4-BE49-F238E27FC236}">
                  <a16:creationId xmlns:a16="http://schemas.microsoft.com/office/drawing/2014/main" id="{82E319D2-6D6D-E30F-69AC-6737F77D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194801" y="1925627"/>
              <a:ext cx="365760" cy="36576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53B4CD-783E-E7E1-54B0-DB8C58D73856}"/>
                </a:ext>
              </a:extLst>
            </p:cNvPr>
            <p:cNvSpPr txBox="1"/>
            <p:nvPr/>
          </p:nvSpPr>
          <p:spPr>
            <a:xfrm>
              <a:off x="1133039" y="2175915"/>
              <a:ext cx="61739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  <a:p>
              <a:endParaRPr lang="en-US" sz="500"/>
            </a:p>
          </p:txBody>
        </p:sp>
      </p:grpSp>
      <p:grpSp>
        <p:nvGrpSpPr>
          <p:cNvPr id="141" name="Current - CAH - Group B">
            <a:extLst>
              <a:ext uri="{FF2B5EF4-FFF2-40B4-BE49-F238E27FC236}">
                <a16:creationId xmlns:a16="http://schemas.microsoft.com/office/drawing/2014/main" id="{0F3D69E5-7531-F7E5-756F-82EAE91D0187}"/>
              </a:ext>
            </a:extLst>
          </p:cNvPr>
          <p:cNvGrpSpPr/>
          <p:nvPr/>
        </p:nvGrpSpPr>
        <p:grpSpPr>
          <a:xfrm>
            <a:off x="3758348" y="1767776"/>
            <a:ext cx="592795" cy="712888"/>
            <a:chOff x="3758348" y="1632304"/>
            <a:chExt cx="592795" cy="71288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2D6AFF-7936-C682-AB46-C8B770162D90}"/>
                </a:ext>
              </a:extLst>
            </p:cNvPr>
            <p:cNvSpPr txBox="1"/>
            <p:nvPr/>
          </p:nvSpPr>
          <p:spPr>
            <a:xfrm>
              <a:off x="3822564" y="1632304"/>
              <a:ext cx="48410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CAH</a:t>
              </a:r>
            </a:p>
            <a:p>
              <a:r>
                <a:rPr lang="en-US" sz="500" i="1"/>
                <a:t>(11 days, 2 Tracks)</a:t>
              </a:r>
            </a:p>
          </p:txBody>
        </p:sp>
        <p:pic>
          <p:nvPicPr>
            <p:cNvPr id="101" name="Graphic 100" descr="Meeting with solid fill">
              <a:extLst>
                <a:ext uri="{FF2B5EF4-FFF2-40B4-BE49-F238E27FC236}">
                  <a16:creationId xmlns:a16="http://schemas.microsoft.com/office/drawing/2014/main" id="{4DF202E5-FAC9-C8A6-5590-0292FF6C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822564" y="1925627"/>
              <a:ext cx="365760" cy="3657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5C3245E-1313-F381-7BEE-2865D2212BE6}"/>
                </a:ext>
              </a:extLst>
            </p:cNvPr>
            <p:cNvSpPr txBox="1"/>
            <p:nvPr/>
          </p:nvSpPr>
          <p:spPr>
            <a:xfrm>
              <a:off x="3758348" y="2175915"/>
              <a:ext cx="592795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</p:txBody>
        </p:sp>
      </p:grpSp>
      <p:grpSp>
        <p:nvGrpSpPr>
          <p:cNvPr id="148" name="New - CAH2 - Group A">
            <a:extLst>
              <a:ext uri="{FF2B5EF4-FFF2-40B4-BE49-F238E27FC236}">
                <a16:creationId xmlns:a16="http://schemas.microsoft.com/office/drawing/2014/main" id="{D5B8DE69-27C7-8613-9D08-41B8F44BC06D}"/>
              </a:ext>
            </a:extLst>
          </p:cNvPr>
          <p:cNvGrpSpPr/>
          <p:nvPr/>
        </p:nvGrpSpPr>
        <p:grpSpPr>
          <a:xfrm>
            <a:off x="1864941" y="2757847"/>
            <a:ext cx="582588" cy="673889"/>
            <a:chOff x="1864941" y="2622375"/>
            <a:chExt cx="582588" cy="6738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7C321A-416E-3F24-6C69-18C13DEA1A29}"/>
                </a:ext>
              </a:extLst>
            </p:cNvPr>
            <p:cNvSpPr txBox="1"/>
            <p:nvPr/>
          </p:nvSpPr>
          <p:spPr>
            <a:xfrm>
              <a:off x="1934636" y="2622375"/>
              <a:ext cx="45204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>
                  <a:solidFill>
                    <a:srgbClr val="FF0000"/>
                  </a:solidFill>
                </a:rPr>
                <a:t>CAH #</a:t>
              </a:r>
              <a:r>
                <a:rPr lang="en-US" sz="1100" b="1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sz="500" i="1"/>
                <a:t>(9 days, 2 Tracks)</a:t>
              </a:r>
            </a:p>
          </p:txBody>
        </p:sp>
        <p:pic>
          <p:nvPicPr>
            <p:cNvPr id="127" name="Graphic 126" descr="Meeting with solid fill">
              <a:extLst>
                <a:ext uri="{FF2B5EF4-FFF2-40B4-BE49-F238E27FC236}">
                  <a16:creationId xmlns:a16="http://schemas.microsoft.com/office/drawing/2014/main" id="{08F010EB-068B-B253-FED9-D6B3DE0C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34636" y="2880867"/>
              <a:ext cx="365760" cy="36576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5F847A-B693-A7A7-6C85-35703CA74DAD}"/>
                </a:ext>
              </a:extLst>
            </p:cNvPr>
            <p:cNvSpPr txBox="1"/>
            <p:nvPr/>
          </p:nvSpPr>
          <p:spPr>
            <a:xfrm>
              <a:off x="1864941" y="3126987"/>
              <a:ext cx="582588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</p:txBody>
        </p:sp>
      </p:grpSp>
      <p:grpSp>
        <p:nvGrpSpPr>
          <p:cNvPr id="150" name="New - CAH1 - Group B">
            <a:extLst>
              <a:ext uri="{FF2B5EF4-FFF2-40B4-BE49-F238E27FC236}">
                <a16:creationId xmlns:a16="http://schemas.microsoft.com/office/drawing/2014/main" id="{AAEF5B5B-8FBF-5EF2-70ED-7DC2EAF1EC01}"/>
              </a:ext>
            </a:extLst>
          </p:cNvPr>
          <p:cNvGrpSpPr/>
          <p:nvPr/>
        </p:nvGrpSpPr>
        <p:grpSpPr>
          <a:xfrm>
            <a:off x="3756538" y="2757847"/>
            <a:ext cx="550133" cy="673889"/>
            <a:chOff x="3756538" y="2622375"/>
            <a:chExt cx="550133" cy="6738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AF4F49-48EF-BDB7-E0AC-8DC37A89D37A}"/>
                </a:ext>
              </a:extLst>
            </p:cNvPr>
            <p:cNvSpPr txBox="1"/>
            <p:nvPr/>
          </p:nvSpPr>
          <p:spPr>
            <a:xfrm>
              <a:off x="3824995" y="2622375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CAH #</a:t>
              </a:r>
              <a:r>
                <a:rPr lang="en-US" sz="1100" b="1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  <a:p>
              <a:r>
                <a:rPr lang="en-US" sz="500" i="1"/>
                <a:t>(9 days, 2 Tracks)</a:t>
              </a:r>
            </a:p>
          </p:txBody>
        </p:sp>
        <p:pic>
          <p:nvPicPr>
            <p:cNvPr id="125" name="Graphic 124" descr="Meeting with solid fill">
              <a:extLst>
                <a:ext uri="{FF2B5EF4-FFF2-40B4-BE49-F238E27FC236}">
                  <a16:creationId xmlns:a16="http://schemas.microsoft.com/office/drawing/2014/main" id="{80EEF840-C5CE-1DF2-E998-CA9978C4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824995" y="2880867"/>
              <a:ext cx="365760" cy="36576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5630E0-7525-B307-CC54-1A54AEB778DF}"/>
                </a:ext>
              </a:extLst>
            </p:cNvPr>
            <p:cNvSpPr txBox="1"/>
            <p:nvPr/>
          </p:nvSpPr>
          <p:spPr>
            <a:xfrm>
              <a:off x="3756538" y="3126987"/>
              <a:ext cx="550133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</p:txBody>
        </p:sp>
      </p:grpSp>
      <p:grpSp>
        <p:nvGrpSpPr>
          <p:cNvPr id="151" name="New - CAH2 - Group B">
            <a:extLst>
              <a:ext uri="{FF2B5EF4-FFF2-40B4-BE49-F238E27FC236}">
                <a16:creationId xmlns:a16="http://schemas.microsoft.com/office/drawing/2014/main" id="{C1C8C299-8755-81D2-3219-B1398DFFFC90}"/>
              </a:ext>
            </a:extLst>
          </p:cNvPr>
          <p:cNvGrpSpPr/>
          <p:nvPr/>
        </p:nvGrpSpPr>
        <p:grpSpPr>
          <a:xfrm>
            <a:off x="4517401" y="2757847"/>
            <a:ext cx="574514" cy="673889"/>
            <a:chOff x="4517401" y="2622375"/>
            <a:chExt cx="574514" cy="67388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4F53A7-1440-5F0D-D3AE-AF549A24FEC3}"/>
                </a:ext>
              </a:extLst>
            </p:cNvPr>
            <p:cNvSpPr txBox="1"/>
            <p:nvPr/>
          </p:nvSpPr>
          <p:spPr>
            <a:xfrm>
              <a:off x="4578723" y="2622375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>
                      <a:lumMod val="75000"/>
                    </a:schemeClr>
                  </a:solidFill>
                </a:rPr>
                <a:t>CAH #</a:t>
              </a:r>
              <a:r>
                <a:rPr lang="en-US" sz="1100" b="1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  <a:p>
              <a:r>
                <a:rPr lang="en-US" sz="500" i="1"/>
                <a:t>(9 days, 2 Tracks)</a:t>
              </a:r>
            </a:p>
          </p:txBody>
        </p:sp>
        <p:pic>
          <p:nvPicPr>
            <p:cNvPr id="133" name="Graphic 132" descr="Meeting with solid fill">
              <a:extLst>
                <a:ext uri="{FF2B5EF4-FFF2-40B4-BE49-F238E27FC236}">
                  <a16:creationId xmlns:a16="http://schemas.microsoft.com/office/drawing/2014/main" id="{E027F586-683B-0B42-482A-433DD023E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578723" y="2880867"/>
              <a:ext cx="365760" cy="36576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3128FA3-79CE-8C3A-D8D4-A794FE78F8C0}"/>
                </a:ext>
              </a:extLst>
            </p:cNvPr>
            <p:cNvSpPr txBox="1"/>
            <p:nvPr/>
          </p:nvSpPr>
          <p:spPr>
            <a:xfrm>
              <a:off x="4517401" y="3126987"/>
              <a:ext cx="574514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" i="1"/>
                <a:t>CDCs &amp; Public</a:t>
              </a:r>
              <a:endParaRPr lang="en-US" sz="5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82E791-F36A-11CB-3131-05FD53DF367E}"/>
              </a:ext>
            </a:extLst>
          </p:cNvPr>
          <p:cNvSpPr txBox="1"/>
          <p:nvPr/>
        </p:nvSpPr>
        <p:spPr>
          <a:xfrm>
            <a:off x="0" y="-369332"/>
            <a:ext cx="36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B5940"/>
                </a:solidFill>
              </a:rPr>
              <a:t>Good to use</a:t>
            </a:r>
          </a:p>
        </p:txBody>
      </p:sp>
      <p:pic>
        <p:nvPicPr>
          <p:cNvPr id="16" name="Graphic 15" descr="Thumbs Down with solid fill">
            <a:extLst>
              <a:ext uri="{FF2B5EF4-FFF2-40B4-BE49-F238E27FC236}">
                <a16:creationId xmlns:a16="http://schemas.microsoft.com/office/drawing/2014/main" id="{A64BD42A-9377-C93F-B5A9-D4DEB15A6E6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V="1">
            <a:off x="1261423" y="-283278"/>
            <a:ext cx="218423" cy="218423"/>
          </a:xfrm>
          <a:prstGeom prst="rect">
            <a:avLst/>
          </a:prstGeom>
        </p:spPr>
      </p:pic>
      <p:grpSp>
        <p:nvGrpSpPr>
          <p:cNvPr id="95" name="New - New Edition">
            <a:extLst>
              <a:ext uri="{FF2B5EF4-FFF2-40B4-BE49-F238E27FC236}">
                <a16:creationId xmlns:a16="http://schemas.microsoft.com/office/drawing/2014/main" id="{9EA942A1-49B9-8A90-FF32-9DDB28F753A6}"/>
              </a:ext>
            </a:extLst>
          </p:cNvPr>
          <p:cNvGrpSpPr/>
          <p:nvPr/>
        </p:nvGrpSpPr>
        <p:grpSpPr>
          <a:xfrm>
            <a:off x="8152883" y="2677826"/>
            <a:ext cx="690486" cy="600164"/>
            <a:chOff x="8152883" y="2542354"/>
            <a:chExt cx="690486" cy="60016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E12EC0-7D4E-3931-EF15-50976799A71B}"/>
                </a:ext>
              </a:extLst>
            </p:cNvPr>
            <p:cNvSpPr txBox="1"/>
            <p:nvPr/>
          </p:nvSpPr>
          <p:spPr>
            <a:xfrm>
              <a:off x="8412324" y="2542354"/>
              <a:ext cx="43104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/>
                <a:t>New Edition</a:t>
              </a:r>
            </a:p>
            <a:p>
              <a:r>
                <a:rPr lang="en-US" sz="600"/>
                <a:t>(2027 Codes)</a:t>
              </a:r>
            </a:p>
            <a:p>
              <a:endParaRPr lang="en-US" sz="1100"/>
            </a:p>
          </p:txBody>
        </p:sp>
        <p:sp>
          <p:nvSpPr>
            <p:cNvPr id="68" name="Star: 7 Points 67">
              <a:extLst>
                <a:ext uri="{FF2B5EF4-FFF2-40B4-BE49-F238E27FC236}">
                  <a16:creationId xmlns:a16="http://schemas.microsoft.com/office/drawing/2014/main" id="{3B653EB1-14B6-606D-752C-D0B7551F4C0E}"/>
                </a:ext>
              </a:extLst>
            </p:cNvPr>
            <p:cNvSpPr/>
            <p:nvPr/>
          </p:nvSpPr>
          <p:spPr>
            <a:xfrm>
              <a:off x="8152883" y="2597035"/>
              <a:ext cx="207599" cy="217624"/>
            </a:xfrm>
            <a:prstGeom prst="star7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2932E9C-58D2-D910-8F6C-2AF929563CB2}"/>
              </a:ext>
            </a:extLst>
          </p:cNvPr>
          <p:cNvCxnSpPr>
            <a:stCxn id="71" idx="2"/>
            <a:endCxn id="28" idx="1"/>
          </p:cNvCxnSpPr>
          <p:nvPr/>
        </p:nvCxnSpPr>
        <p:spPr>
          <a:xfrm>
            <a:off x="2115085" y="2426859"/>
            <a:ext cx="4007768" cy="454099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AC0FCC8-01D4-2163-AB50-867AB043A7F6}"/>
              </a:ext>
            </a:extLst>
          </p:cNvPr>
          <p:cNvCxnSpPr>
            <a:cxnSpLocks/>
            <a:stCxn id="97" idx="2"/>
            <a:endCxn id="28" idx="1"/>
          </p:cNvCxnSpPr>
          <p:nvPr/>
        </p:nvCxnSpPr>
        <p:spPr>
          <a:xfrm>
            <a:off x="4759172" y="2426859"/>
            <a:ext cx="1363681" cy="454099"/>
          </a:xfrm>
          <a:prstGeom prst="straightConnector1">
            <a:avLst/>
          </a:prstGeom>
          <a:ln w="38100" cap="rnd">
            <a:solidFill>
              <a:srgbClr val="086AB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1CC58BD-D1CF-CCE9-6300-C31640259E6E}"/>
              </a:ext>
            </a:extLst>
          </p:cNvPr>
          <p:cNvCxnSpPr>
            <a:cxnSpLocks/>
            <a:stCxn id="104" idx="2"/>
            <a:endCxn id="57" idx="1"/>
          </p:cNvCxnSpPr>
          <p:nvPr/>
        </p:nvCxnSpPr>
        <p:spPr>
          <a:xfrm>
            <a:off x="3003219" y="2426859"/>
            <a:ext cx="3837622" cy="454099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89954E3-AF01-C937-9EE4-3B88B34A9C21}"/>
              </a:ext>
            </a:extLst>
          </p:cNvPr>
          <p:cNvCxnSpPr>
            <a:cxnSpLocks/>
            <a:stCxn id="116" idx="2"/>
            <a:endCxn id="57" idx="1"/>
          </p:cNvCxnSpPr>
          <p:nvPr/>
        </p:nvCxnSpPr>
        <p:spPr>
          <a:xfrm>
            <a:off x="5597775" y="2426859"/>
            <a:ext cx="1243066" cy="454099"/>
          </a:xfrm>
          <a:prstGeom prst="straightConnector1">
            <a:avLst/>
          </a:prstGeom>
          <a:ln w="38100" cap="rnd">
            <a:solidFill>
              <a:srgbClr val="086AB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7628C444-0F7D-BCD1-EC4A-04B03DD71287}"/>
              </a:ext>
            </a:extLst>
          </p:cNvPr>
          <p:cNvCxnSpPr>
            <a:cxnSpLocks/>
            <a:stCxn id="59" idx="2"/>
            <a:endCxn id="15" idx="0"/>
          </p:cNvCxnSpPr>
          <p:nvPr/>
        </p:nvCxnSpPr>
        <p:spPr>
          <a:xfrm flipH="1">
            <a:off x="1423256" y="2557608"/>
            <a:ext cx="18480" cy="200239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D49B20D4-B879-DAE3-9C68-00B37FE294AC}"/>
              </a:ext>
            </a:extLst>
          </p:cNvPr>
          <p:cNvCxnSpPr>
            <a:cxnSpLocks/>
            <a:stCxn id="59" idx="2"/>
            <a:endCxn id="18" idx="0"/>
          </p:cNvCxnSpPr>
          <p:nvPr/>
        </p:nvCxnSpPr>
        <p:spPr>
          <a:xfrm>
            <a:off x="1441736" y="2557608"/>
            <a:ext cx="718924" cy="200239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DAB7411-CD03-6587-B48D-D9D28BB5C5EF}"/>
              </a:ext>
            </a:extLst>
          </p:cNvPr>
          <p:cNvCxnSpPr>
            <a:cxnSpLocks/>
            <a:stCxn id="60" idx="2"/>
            <a:endCxn id="50" idx="0"/>
          </p:cNvCxnSpPr>
          <p:nvPr/>
        </p:nvCxnSpPr>
        <p:spPr>
          <a:xfrm flipH="1">
            <a:off x="4051019" y="2480664"/>
            <a:ext cx="3727" cy="277183"/>
          </a:xfrm>
          <a:prstGeom prst="straightConnector1">
            <a:avLst/>
          </a:prstGeom>
          <a:ln w="38100" cap="rnd">
            <a:solidFill>
              <a:srgbClr val="086AB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D9F2230-9813-124B-4363-FDD1C503D64F}"/>
              </a:ext>
            </a:extLst>
          </p:cNvPr>
          <p:cNvCxnSpPr>
            <a:cxnSpLocks/>
            <a:stCxn id="60" idx="2"/>
            <a:endCxn id="54" idx="0"/>
          </p:cNvCxnSpPr>
          <p:nvPr/>
        </p:nvCxnSpPr>
        <p:spPr>
          <a:xfrm>
            <a:off x="4054746" y="2480664"/>
            <a:ext cx="750001" cy="277183"/>
          </a:xfrm>
          <a:prstGeom prst="straightConnector1">
            <a:avLst/>
          </a:prstGeom>
          <a:ln w="38100" cap="rnd">
            <a:solidFill>
              <a:srgbClr val="086AB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4B92ECDC-EF04-C824-4502-ED590A65D718}"/>
              </a:ext>
            </a:extLst>
          </p:cNvPr>
          <p:cNvCxnSpPr>
            <a:cxnSpLocks/>
            <a:stCxn id="24" idx="2"/>
            <a:endCxn id="12" idx="0"/>
          </p:cNvCxnSpPr>
          <p:nvPr/>
        </p:nvCxnSpPr>
        <p:spPr>
          <a:xfrm>
            <a:off x="828923" y="2426859"/>
            <a:ext cx="61605" cy="330988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67E04457-5415-F05D-E8C5-116921FD5661}"/>
              </a:ext>
            </a:extLst>
          </p:cNvPr>
          <p:cNvCxnSpPr>
            <a:cxnSpLocks/>
            <a:stCxn id="107" idx="2"/>
            <a:endCxn id="48" idx="0"/>
          </p:cNvCxnSpPr>
          <p:nvPr/>
        </p:nvCxnSpPr>
        <p:spPr>
          <a:xfrm>
            <a:off x="3453963" y="2426859"/>
            <a:ext cx="93871" cy="330988"/>
          </a:xfrm>
          <a:prstGeom prst="straightConnector1">
            <a:avLst/>
          </a:prstGeom>
          <a:ln w="38100" cap="rnd">
            <a:solidFill>
              <a:srgbClr val="086AB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White Out">
            <a:extLst>
              <a:ext uri="{FF2B5EF4-FFF2-40B4-BE49-F238E27FC236}">
                <a16:creationId xmlns:a16="http://schemas.microsoft.com/office/drawing/2014/main" id="{8B30328B-27A3-1FB7-E416-42F2E9F7502A}"/>
              </a:ext>
            </a:extLst>
          </p:cNvPr>
          <p:cNvSpPr/>
          <p:nvPr/>
        </p:nvSpPr>
        <p:spPr>
          <a:xfrm>
            <a:off x="173670" y="2628934"/>
            <a:ext cx="8731367" cy="104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tar: 7 Points 205">
            <a:extLst>
              <a:ext uri="{FF2B5EF4-FFF2-40B4-BE49-F238E27FC236}">
                <a16:creationId xmlns:a16="http://schemas.microsoft.com/office/drawing/2014/main" id="{57B1C7EC-C4BC-3784-D7E3-52C5178B0EFF}"/>
              </a:ext>
            </a:extLst>
          </p:cNvPr>
          <p:cNvSpPr>
            <a:spLocks noChangeAspect="1"/>
          </p:cNvSpPr>
          <p:nvPr/>
        </p:nvSpPr>
        <p:spPr>
          <a:xfrm>
            <a:off x="4638713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tar: 7 Points 206">
            <a:extLst>
              <a:ext uri="{FF2B5EF4-FFF2-40B4-BE49-F238E27FC236}">
                <a16:creationId xmlns:a16="http://schemas.microsoft.com/office/drawing/2014/main" id="{AA1D305D-6D1E-67C4-0D3E-DC7EA269158B}"/>
              </a:ext>
            </a:extLst>
          </p:cNvPr>
          <p:cNvSpPr>
            <a:spLocks noChangeAspect="1"/>
          </p:cNvSpPr>
          <p:nvPr/>
        </p:nvSpPr>
        <p:spPr>
          <a:xfrm>
            <a:off x="1987528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tar: 7 Points 207">
            <a:extLst>
              <a:ext uri="{FF2B5EF4-FFF2-40B4-BE49-F238E27FC236}">
                <a16:creationId xmlns:a16="http://schemas.microsoft.com/office/drawing/2014/main" id="{6D5D30D9-5259-DDE7-D213-2B4E6E596494}"/>
              </a:ext>
            </a:extLst>
          </p:cNvPr>
          <p:cNvSpPr>
            <a:spLocks noChangeAspect="1"/>
          </p:cNvSpPr>
          <p:nvPr/>
        </p:nvSpPr>
        <p:spPr>
          <a:xfrm>
            <a:off x="5350107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tar: 7 Points 208">
            <a:extLst>
              <a:ext uri="{FF2B5EF4-FFF2-40B4-BE49-F238E27FC236}">
                <a16:creationId xmlns:a16="http://schemas.microsoft.com/office/drawing/2014/main" id="{5EEBA3D2-E95F-FA47-B241-46DE0D76C2EE}"/>
              </a:ext>
            </a:extLst>
          </p:cNvPr>
          <p:cNvSpPr>
            <a:spLocks noChangeAspect="1"/>
          </p:cNvSpPr>
          <p:nvPr/>
        </p:nvSpPr>
        <p:spPr>
          <a:xfrm>
            <a:off x="2781350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tar: 7 Points 209">
            <a:extLst>
              <a:ext uri="{FF2B5EF4-FFF2-40B4-BE49-F238E27FC236}">
                <a16:creationId xmlns:a16="http://schemas.microsoft.com/office/drawing/2014/main" id="{C63B431B-4FA6-DC0E-5A63-4813D70A3122}"/>
              </a:ext>
            </a:extLst>
          </p:cNvPr>
          <p:cNvSpPr>
            <a:spLocks noChangeAspect="1"/>
          </p:cNvSpPr>
          <p:nvPr/>
        </p:nvSpPr>
        <p:spPr>
          <a:xfrm>
            <a:off x="742302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tar: 7 Points 210">
            <a:extLst>
              <a:ext uri="{FF2B5EF4-FFF2-40B4-BE49-F238E27FC236}">
                <a16:creationId xmlns:a16="http://schemas.microsoft.com/office/drawing/2014/main" id="{25FD9C30-50CA-2D39-CD65-101D8BDF8F71}"/>
              </a:ext>
            </a:extLst>
          </p:cNvPr>
          <p:cNvSpPr>
            <a:spLocks noChangeAspect="1"/>
          </p:cNvSpPr>
          <p:nvPr/>
        </p:nvSpPr>
        <p:spPr>
          <a:xfrm>
            <a:off x="1265754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tar: 7 Points 211">
            <a:extLst>
              <a:ext uri="{FF2B5EF4-FFF2-40B4-BE49-F238E27FC236}">
                <a16:creationId xmlns:a16="http://schemas.microsoft.com/office/drawing/2014/main" id="{E2FADC3F-52CD-2F5B-F88A-AEC32C1FFEDC}"/>
              </a:ext>
            </a:extLst>
          </p:cNvPr>
          <p:cNvSpPr>
            <a:spLocks noChangeAspect="1"/>
          </p:cNvSpPr>
          <p:nvPr/>
        </p:nvSpPr>
        <p:spPr>
          <a:xfrm>
            <a:off x="3348747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tar: 7 Points 212">
            <a:extLst>
              <a:ext uri="{FF2B5EF4-FFF2-40B4-BE49-F238E27FC236}">
                <a16:creationId xmlns:a16="http://schemas.microsoft.com/office/drawing/2014/main" id="{B7CE2867-CE14-50D4-8CC8-C00F8FD94066}"/>
              </a:ext>
            </a:extLst>
          </p:cNvPr>
          <p:cNvSpPr>
            <a:spLocks noChangeAspect="1"/>
          </p:cNvSpPr>
          <p:nvPr/>
        </p:nvSpPr>
        <p:spPr>
          <a:xfrm>
            <a:off x="3881877" y="2168066"/>
            <a:ext cx="182880" cy="18288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9DDD8CD-D14F-900F-E0EF-0FD2F8AAC49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90092" y="4072021"/>
            <a:ext cx="1000921" cy="1008391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E1DF56C8-0C7A-31EB-5DEB-4DCF6D6C16CA}"/>
              </a:ext>
            </a:extLst>
          </p:cNvPr>
          <p:cNvSpPr txBox="1"/>
          <p:nvPr/>
        </p:nvSpPr>
        <p:spPr>
          <a:xfrm>
            <a:off x="7623794" y="3890254"/>
            <a:ext cx="1333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Code Process Information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BDB9047-238C-271A-44B0-B35754669736}"/>
              </a:ext>
            </a:extLst>
          </p:cNvPr>
          <p:cNvSpPr txBox="1"/>
          <p:nvPr/>
        </p:nvSpPr>
        <p:spPr>
          <a:xfrm>
            <a:off x="8412324" y="203907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39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4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3"/>
    </mc:Choice>
    <mc:Fallback xmlns="">
      <p:transition spd="slow" advTm="5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4" presetID="22" presetClass="exit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25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75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8" presetID="6" presetClass="exit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5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250"/>
                            </p:stCondLst>
                            <p:childTnLst>
                              <p:par>
                                <p:cTn id="1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1250"/>
                            </p:stCondLst>
                            <p:childTnLst>
                              <p:par>
                                <p:cTn id="18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750"/>
                            </p:stCondLst>
                            <p:childTnLst>
                              <p:par>
                                <p:cTn id="1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2250"/>
                            </p:stCondLst>
                            <p:childTnLst>
                              <p:par>
                                <p:cTn id="19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47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250"/>
                            </p:stCondLst>
                            <p:childTnLst>
                              <p:par>
                                <p:cTn id="21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750"/>
                            </p:stCondLst>
                            <p:childTnLst>
                              <p:par>
                                <p:cTn id="2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0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3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8250"/>
                            </p:stCondLst>
                            <p:childTnLst>
                              <p:par>
                                <p:cTn id="2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8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975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250"/>
                            </p:stCondLst>
                            <p:childTnLst>
                              <p:par>
                                <p:cTn id="2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750"/>
                            </p:stCondLst>
                            <p:childTnLst>
                              <p:par>
                                <p:cTn id="2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0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325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4750"/>
                            </p:stCondLst>
                            <p:childTnLst>
                              <p:par>
                                <p:cTn id="2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250"/>
                            </p:stCondLst>
                            <p:childTnLst>
                              <p:par>
                                <p:cTn id="3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  <p:bldP spid="45" grpId="0" animBg="1"/>
      <p:bldP spid="46" grpId="0" animBg="1"/>
      <p:bldP spid="31" grpId="0"/>
      <p:bldP spid="198" grpId="0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4F7F8D1-2B2F-A720-D5DA-3570A5DFA4A3}"/>
              </a:ext>
            </a:extLst>
          </p:cNvPr>
          <p:cNvSpPr/>
          <p:nvPr/>
        </p:nvSpPr>
        <p:spPr>
          <a:xfrm>
            <a:off x="2410192" y="3005189"/>
            <a:ext cx="2972289" cy="369332"/>
          </a:xfrm>
          <a:prstGeom prst="rect">
            <a:avLst/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CAC Appointments (</a:t>
            </a:r>
            <a:r>
              <a:rPr lang="en-US" sz="1400" b="1">
                <a:solidFill>
                  <a:schemeClr val="tx1"/>
                </a:solidFill>
              </a:rPr>
              <a:t>3.5 years</a:t>
            </a:r>
            <a:r>
              <a:rPr lang="en-US" sz="140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000" i="1">
                <a:solidFill>
                  <a:schemeClr val="tx1"/>
                </a:solidFill>
              </a:rPr>
              <a:t>January 1, 2023 – June 30, 2026</a:t>
            </a:r>
            <a:endParaRPr lang="en-US" sz="1000" i="1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BE5DC-10E3-D677-D25A-858C8718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53" y="1981985"/>
            <a:ext cx="2555362" cy="50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0C285-ECBB-7824-63F7-DCE0C4E1C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575" y="1981985"/>
            <a:ext cx="2555362" cy="50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25A13F40-755E-05DF-BBCA-74D9A3E844FD}"/>
              </a:ext>
            </a:extLst>
          </p:cNvPr>
          <p:cNvSpPr/>
          <p:nvPr/>
        </p:nvSpPr>
        <p:spPr>
          <a:xfrm>
            <a:off x="8051373" y="3005189"/>
            <a:ext cx="1092628" cy="369332"/>
          </a:xfrm>
          <a:prstGeom prst="rect">
            <a:avLst/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i="1">
                <a:solidFill>
                  <a:srgbClr val="7F7F7F"/>
                </a:solidFill>
              </a:rPr>
              <a:t>3-year cycles continue</a:t>
            </a:r>
            <a:endParaRPr lang="en-US" sz="1000" i="1">
              <a:solidFill>
                <a:srgbClr val="7F7F7F"/>
              </a:solidFill>
              <a:cs typeface="Calibri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00DD842-8304-8207-984A-2E949C127ED7}"/>
              </a:ext>
            </a:extLst>
          </p:cNvPr>
          <p:cNvCxnSpPr>
            <a:cxnSpLocks/>
          </p:cNvCxnSpPr>
          <p:nvPr/>
        </p:nvCxnSpPr>
        <p:spPr>
          <a:xfrm>
            <a:off x="3366585" y="1407912"/>
            <a:ext cx="2355700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9D44C13-1A86-AE14-250B-7C686C345C7C}"/>
              </a:ext>
            </a:extLst>
          </p:cNvPr>
          <p:cNvCxnSpPr>
            <a:cxnSpLocks/>
          </p:cNvCxnSpPr>
          <p:nvPr/>
        </p:nvCxnSpPr>
        <p:spPr>
          <a:xfrm flipV="1">
            <a:off x="749951" y="1397425"/>
            <a:ext cx="2436414" cy="20975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719834" cy="564282"/>
          </a:xfrm>
        </p:spPr>
        <p:txBody>
          <a:bodyPr/>
          <a:lstStyle/>
          <a:p>
            <a:r>
              <a:rPr lang="en-US" b="1"/>
              <a:t>CAC Assignments Transition Coordination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7</a:t>
            </a:fld>
            <a:endParaRPr lang="en-US" sz="70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0B28CE-09B2-F048-4AE9-369CD14C0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349"/>
          <a:stretch/>
        </p:blipFill>
        <p:spPr>
          <a:xfrm>
            <a:off x="769461" y="1827043"/>
            <a:ext cx="2560320" cy="68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F26779-1604-6275-702A-9CE0FFEE5806}"/>
              </a:ext>
            </a:extLst>
          </p:cNvPr>
          <p:cNvSpPr/>
          <p:nvPr/>
        </p:nvSpPr>
        <p:spPr>
          <a:xfrm>
            <a:off x="1" y="3005189"/>
            <a:ext cx="2416354" cy="369332"/>
          </a:xfrm>
          <a:prstGeom prst="rect">
            <a:avLst/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7F7F7F"/>
                </a:solidFill>
              </a:rPr>
              <a:t>CAC Appointments (3 years)</a:t>
            </a:r>
          </a:p>
          <a:p>
            <a:pPr algn="ctr"/>
            <a:r>
              <a:rPr lang="en-US" sz="1000" i="1">
                <a:solidFill>
                  <a:srgbClr val="7F7F7F"/>
                </a:solidFill>
              </a:rPr>
              <a:t>January 2020– December 2022</a:t>
            </a:r>
            <a:endParaRPr lang="en-US" sz="1000" i="1">
              <a:solidFill>
                <a:srgbClr val="7F7F7F"/>
              </a:solidFill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516DFA-EF48-AF28-14D0-50CDDEEA31B8}"/>
              </a:ext>
            </a:extLst>
          </p:cNvPr>
          <p:cNvSpPr/>
          <p:nvPr/>
        </p:nvSpPr>
        <p:spPr>
          <a:xfrm>
            <a:off x="659841" y="1578509"/>
            <a:ext cx="2621175" cy="182880"/>
          </a:xfrm>
          <a:prstGeom prst="rect">
            <a:avLst/>
          </a:prstGeom>
          <a:solidFill>
            <a:srgbClr val="FFD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Code Cycle | Current (</a:t>
            </a:r>
            <a:r>
              <a:rPr lang="en-US" sz="1200" b="1">
                <a:solidFill>
                  <a:schemeClr val="tx1"/>
                </a:solidFill>
              </a:rPr>
              <a:t>2021-2023</a:t>
            </a:r>
            <a:r>
              <a:rPr lang="en-US" sz="1200">
                <a:solidFill>
                  <a:schemeClr val="tx1"/>
                </a:solidFill>
              </a:rPr>
              <a:t>)</a:t>
            </a:r>
            <a:endParaRPr lang="en-US" sz="1200" i="1">
              <a:solidFill>
                <a:schemeClr val="tx1"/>
              </a:solidFill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5F1D66-77FB-4D81-E530-3E1E865C8E89}"/>
              </a:ext>
            </a:extLst>
          </p:cNvPr>
          <p:cNvSpPr/>
          <p:nvPr/>
        </p:nvSpPr>
        <p:spPr>
          <a:xfrm>
            <a:off x="3276475" y="1569019"/>
            <a:ext cx="2541593" cy="18288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Code Cycle | New (</a:t>
            </a:r>
            <a:r>
              <a:rPr lang="en-US" sz="1200" b="1">
                <a:solidFill>
                  <a:schemeClr val="bg1"/>
                </a:solidFill>
              </a:rPr>
              <a:t>2024-2026</a:t>
            </a:r>
            <a:r>
              <a:rPr lang="en-US" sz="1200">
                <a:solidFill>
                  <a:schemeClr val="bg1"/>
                </a:solidFill>
              </a:rPr>
              <a:t>)</a:t>
            </a:r>
            <a:endParaRPr lang="en-US" sz="1200" i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B12F2-6754-30AF-B92A-22D3BC6E576C}"/>
              </a:ext>
            </a:extLst>
          </p:cNvPr>
          <p:cNvCxnSpPr>
            <a:cxnSpLocks/>
          </p:cNvCxnSpPr>
          <p:nvPr/>
        </p:nvCxnSpPr>
        <p:spPr>
          <a:xfrm>
            <a:off x="3276475" y="1650934"/>
            <a:ext cx="4541" cy="1351075"/>
          </a:xfrm>
          <a:prstGeom prst="line">
            <a:avLst/>
          </a:prstGeom>
          <a:ln>
            <a:headEnd type="oval" w="lg" len="lg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4DDD9D-83EF-DEF5-3ED7-944CC7E21709}"/>
              </a:ext>
            </a:extLst>
          </p:cNvPr>
          <p:cNvCxnSpPr>
            <a:cxnSpLocks/>
          </p:cNvCxnSpPr>
          <p:nvPr/>
        </p:nvCxnSpPr>
        <p:spPr>
          <a:xfrm>
            <a:off x="659842" y="1650934"/>
            <a:ext cx="4539" cy="1349932"/>
          </a:xfrm>
          <a:prstGeom prst="line">
            <a:avLst/>
          </a:prstGeom>
          <a:ln>
            <a:headEnd type="oval" w="lg" len="lg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D9AA6-FA1F-7B30-F79C-FDFC7AE8A775}"/>
              </a:ext>
            </a:extLst>
          </p:cNvPr>
          <p:cNvSpPr/>
          <p:nvPr/>
        </p:nvSpPr>
        <p:spPr>
          <a:xfrm>
            <a:off x="5394366" y="3005189"/>
            <a:ext cx="2657007" cy="369332"/>
          </a:xfrm>
          <a:prstGeom prst="rect">
            <a:avLst/>
          </a:prstGeom>
          <a:solidFill>
            <a:srgbClr val="C6D8D4"/>
          </a:solidFill>
          <a:ln>
            <a:solidFill>
              <a:srgbClr val="0B5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7F7F7F"/>
                </a:solidFill>
              </a:rPr>
              <a:t>CAC Appointments (3 years)</a:t>
            </a:r>
          </a:p>
          <a:p>
            <a:pPr algn="ctr"/>
            <a:r>
              <a:rPr lang="en-US" sz="1000" i="1">
                <a:solidFill>
                  <a:srgbClr val="7F7F7F"/>
                </a:solidFill>
              </a:rPr>
              <a:t>July 2026– July  2029</a:t>
            </a:r>
            <a:endParaRPr lang="en-US" sz="1000" i="1">
              <a:solidFill>
                <a:srgbClr val="7F7F7F"/>
              </a:solidFill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AEB725-9A68-9FB8-D4FA-5B7C9F1C2D75}"/>
              </a:ext>
            </a:extLst>
          </p:cNvPr>
          <p:cNvSpPr/>
          <p:nvPr/>
        </p:nvSpPr>
        <p:spPr>
          <a:xfrm>
            <a:off x="5822609" y="1569019"/>
            <a:ext cx="2651760" cy="18288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Code Cycle | New (</a:t>
            </a:r>
            <a:r>
              <a:rPr lang="en-US" sz="1200" b="1">
                <a:solidFill>
                  <a:schemeClr val="bg1"/>
                </a:solidFill>
              </a:rPr>
              <a:t>2027-2029</a:t>
            </a:r>
            <a:r>
              <a:rPr lang="en-US" sz="1200">
                <a:solidFill>
                  <a:schemeClr val="bg1"/>
                </a:solidFill>
              </a:rPr>
              <a:t>)</a:t>
            </a:r>
            <a:endParaRPr lang="en-US" sz="1200" i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F6FB79-075D-CCB7-98D5-42FDDAF2149F}"/>
              </a:ext>
            </a:extLst>
          </p:cNvPr>
          <p:cNvCxnSpPr>
            <a:cxnSpLocks/>
          </p:cNvCxnSpPr>
          <p:nvPr/>
        </p:nvCxnSpPr>
        <p:spPr>
          <a:xfrm>
            <a:off x="8470178" y="1650934"/>
            <a:ext cx="3067" cy="1365795"/>
          </a:xfrm>
          <a:prstGeom prst="line">
            <a:avLst/>
          </a:prstGeom>
          <a:ln>
            <a:headEnd type="oval" w="lg" len="lg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038806-810B-8191-DFE4-800416B690DE}"/>
              </a:ext>
            </a:extLst>
          </p:cNvPr>
          <p:cNvCxnSpPr>
            <a:cxnSpLocks/>
          </p:cNvCxnSpPr>
          <p:nvPr/>
        </p:nvCxnSpPr>
        <p:spPr>
          <a:xfrm>
            <a:off x="5818068" y="1650934"/>
            <a:ext cx="12150" cy="1362457"/>
          </a:xfrm>
          <a:prstGeom prst="line">
            <a:avLst/>
          </a:prstGeom>
          <a:ln>
            <a:headEnd type="oval" w="lg" len="lg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D8D43C3-3232-F32F-93DB-0D456A6DB89E}"/>
              </a:ext>
            </a:extLst>
          </p:cNvPr>
          <p:cNvSpPr txBox="1"/>
          <p:nvPr/>
        </p:nvSpPr>
        <p:spPr>
          <a:xfrm>
            <a:off x="3220585" y="3624872"/>
            <a:ext cx="15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Transition Year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9A280-86EE-212D-16D6-B3CA26BD9052}"/>
              </a:ext>
            </a:extLst>
          </p:cNvPr>
          <p:cNvSpPr>
            <a:spLocks noChangeAspect="1"/>
          </p:cNvSpPr>
          <p:nvPr/>
        </p:nvSpPr>
        <p:spPr>
          <a:xfrm>
            <a:off x="569731" y="1216792"/>
            <a:ext cx="286545" cy="282560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/>
              <a:t>Jan</a:t>
            </a:r>
            <a:endParaRPr lang="en-US" sz="900">
              <a:cs typeface="Calibri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1059145-2155-13D9-61CE-0619869C579D}"/>
              </a:ext>
            </a:extLst>
          </p:cNvPr>
          <p:cNvSpPr>
            <a:spLocks noChangeAspect="1"/>
          </p:cNvSpPr>
          <p:nvPr/>
        </p:nvSpPr>
        <p:spPr>
          <a:xfrm>
            <a:off x="3179720" y="1243374"/>
            <a:ext cx="279899" cy="255978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/>
              <a:t>Jan</a:t>
            </a:r>
            <a:endParaRPr lang="en-US" sz="900">
              <a:cs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5DF5DA-6C76-603E-76E5-FAD586E621D8}"/>
              </a:ext>
            </a:extLst>
          </p:cNvPr>
          <p:cNvSpPr txBox="1"/>
          <p:nvPr/>
        </p:nvSpPr>
        <p:spPr>
          <a:xfrm>
            <a:off x="1762974" y="1323274"/>
            <a:ext cx="51732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3 years</a:t>
            </a:r>
            <a:endParaRPr lang="en-US" sz="14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1613B8-19D8-3FF3-4C2A-440A90481AAF}"/>
              </a:ext>
            </a:extLst>
          </p:cNvPr>
          <p:cNvSpPr txBox="1"/>
          <p:nvPr/>
        </p:nvSpPr>
        <p:spPr>
          <a:xfrm>
            <a:off x="4339251" y="1323274"/>
            <a:ext cx="51732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3 years</a:t>
            </a:r>
            <a:endParaRPr lang="en-US" sz="14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D775CCA-F0CC-9883-C589-AC2062BF109C}"/>
              </a:ext>
            </a:extLst>
          </p:cNvPr>
          <p:cNvCxnSpPr>
            <a:cxnSpLocks/>
          </p:cNvCxnSpPr>
          <p:nvPr/>
        </p:nvCxnSpPr>
        <p:spPr>
          <a:xfrm flipV="1">
            <a:off x="5902505" y="1391792"/>
            <a:ext cx="2581652" cy="1612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1865BEE-09C2-660D-BD94-A4170EB18AD7}"/>
              </a:ext>
            </a:extLst>
          </p:cNvPr>
          <p:cNvSpPr txBox="1"/>
          <p:nvPr/>
        </p:nvSpPr>
        <p:spPr>
          <a:xfrm>
            <a:off x="6988147" y="1323274"/>
            <a:ext cx="51732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3 years</a:t>
            </a:r>
            <a:endParaRPr lang="en-US" sz="14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E867D9A-13D8-D159-0A48-614ACE66CEDD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2416837" y="2334561"/>
            <a:ext cx="6487" cy="817205"/>
          </a:xfrm>
          <a:prstGeom prst="line">
            <a:avLst/>
          </a:prstGeom>
          <a:ln w="28575"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0FB44EB-B040-49D7-C6E9-F866B6CC1762}"/>
              </a:ext>
            </a:extLst>
          </p:cNvPr>
          <p:cNvCxnSpPr>
            <a:cxnSpLocks/>
            <a:endCxn id="108" idx="1"/>
          </p:cNvCxnSpPr>
          <p:nvPr/>
        </p:nvCxnSpPr>
        <p:spPr>
          <a:xfrm flipH="1">
            <a:off x="8051373" y="2320947"/>
            <a:ext cx="0" cy="868908"/>
          </a:xfrm>
          <a:prstGeom prst="line">
            <a:avLst/>
          </a:prstGeom>
          <a:ln>
            <a:solidFill>
              <a:srgbClr val="0B5940"/>
            </a:solidFill>
            <a:headEnd type="oval" w="lg" len="lg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F999E32-0053-614F-E853-199054C03E99}"/>
              </a:ext>
            </a:extLst>
          </p:cNvPr>
          <p:cNvSpPr txBox="1"/>
          <p:nvPr/>
        </p:nvSpPr>
        <p:spPr>
          <a:xfrm>
            <a:off x="220227" y="4124846"/>
            <a:ext cx="851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B5940"/>
                </a:solidFill>
              </a:rPr>
              <a:t>Transition year will allow shifting of the standard CAC 3-year cycle to support the new code process.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F001D-7E9C-9740-0B22-8824337A43FE}"/>
              </a:ext>
            </a:extLst>
          </p:cNvPr>
          <p:cNvSpPr txBox="1"/>
          <p:nvPr/>
        </p:nvSpPr>
        <p:spPr>
          <a:xfrm>
            <a:off x="0" y="-369332"/>
            <a:ext cx="36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B5940"/>
                </a:solidFill>
              </a:rPr>
              <a:t>Good to use</a:t>
            </a:r>
          </a:p>
        </p:txBody>
      </p:sp>
      <p:pic>
        <p:nvPicPr>
          <p:cNvPr id="5" name="Graphic 4" descr="Thumbs Down with solid fill">
            <a:extLst>
              <a:ext uri="{FF2B5EF4-FFF2-40B4-BE49-F238E27FC236}">
                <a16:creationId xmlns:a16="http://schemas.microsoft.com/office/drawing/2014/main" id="{DE386D98-4C57-E105-C83B-2E1E3DE7A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261423" y="-283278"/>
            <a:ext cx="218423" cy="218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AAFB31-775A-27F0-D309-5B75A33C4562}"/>
              </a:ext>
            </a:extLst>
          </p:cNvPr>
          <p:cNvSpPr txBox="1"/>
          <p:nvPr/>
        </p:nvSpPr>
        <p:spPr>
          <a:xfrm>
            <a:off x="8383923" y="203907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7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0C62AF-3438-9E2F-AD19-4B16848944D1}"/>
              </a:ext>
            </a:extLst>
          </p:cNvPr>
          <p:cNvCxnSpPr>
            <a:cxnSpLocks/>
          </p:cNvCxnSpPr>
          <p:nvPr/>
        </p:nvCxnSpPr>
        <p:spPr>
          <a:xfrm flipH="1">
            <a:off x="5395772" y="2286110"/>
            <a:ext cx="6645" cy="884295"/>
          </a:xfrm>
          <a:prstGeom prst="line">
            <a:avLst/>
          </a:prstGeom>
          <a:ln w="28575">
            <a:solidFill>
              <a:srgbClr val="C00000"/>
            </a:solidFill>
            <a:headEnd type="oval" w="lg" len="lg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94899B5C-2D26-03FA-707B-B3816EA9BD91}"/>
              </a:ext>
            </a:extLst>
          </p:cNvPr>
          <p:cNvSpPr>
            <a:spLocks noChangeAspect="1"/>
          </p:cNvSpPr>
          <p:nvPr/>
        </p:nvSpPr>
        <p:spPr>
          <a:xfrm>
            <a:off x="5708994" y="1263310"/>
            <a:ext cx="253318" cy="255978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/>
              <a:t>Jan</a:t>
            </a:r>
            <a:endParaRPr lang="en-US" sz="900">
              <a:cs typeface="Calibri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632EC9A-2CFB-3522-CFFD-91C2D230DC47}"/>
              </a:ext>
            </a:extLst>
          </p:cNvPr>
          <p:cNvSpPr/>
          <p:nvPr/>
        </p:nvSpPr>
        <p:spPr>
          <a:xfrm rot="5400000">
            <a:off x="3611747" y="1903891"/>
            <a:ext cx="598081" cy="297711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C843FF5-8C83-5E05-1D81-ADEC9B89C004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5830815" y="1148537"/>
            <a:ext cx="6367" cy="1962124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A3AF4E-443F-11F0-34BD-5D55A22D76A5}"/>
              </a:ext>
            </a:extLst>
          </p:cNvPr>
          <p:cNvCxnSpPr>
            <a:cxnSpLocks/>
          </p:cNvCxnSpPr>
          <p:nvPr/>
        </p:nvCxnSpPr>
        <p:spPr>
          <a:xfrm>
            <a:off x="3434101" y="1148536"/>
            <a:ext cx="27228" cy="1962125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C93118-42E4-6DA5-9522-95E5C046BFAA}"/>
              </a:ext>
            </a:extLst>
          </p:cNvPr>
          <p:cNvCxnSpPr>
            <a:cxnSpLocks/>
          </p:cNvCxnSpPr>
          <p:nvPr/>
        </p:nvCxnSpPr>
        <p:spPr>
          <a:xfrm>
            <a:off x="4156016" y="1148536"/>
            <a:ext cx="17490" cy="1962125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319AC9E-45C1-686D-9BE5-AC6C4FED867E}"/>
              </a:ext>
            </a:extLst>
          </p:cNvPr>
          <p:cNvSpPr>
            <a:spLocks noChangeAspect="1"/>
          </p:cNvSpPr>
          <p:nvPr/>
        </p:nvSpPr>
        <p:spPr>
          <a:xfrm>
            <a:off x="4070010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Jul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50D8D-83E8-411F-068C-F4620FE320C0}"/>
              </a:ext>
            </a:extLst>
          </p:cNvPr>
          <p:cNvCxnSpPr>
            <a:cxnSpLocks/>
          </p:cNvCxnSpPr>
          <p:nvPr/>
        </p:nvCxnSpPr>
        <p:spPr>
          <a:xfrm>
            <a:off x="1490430" y="1148537"/>
            <a:ext cx="0" cy="1962124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719834" cy="564282"/>
          </a:xfrm>
        </p:spPr>
        <p:txBody>
          <a:bodyPr/>
          <a:lstStyle/>
          <a:p>
            <a:r>
              <a:rPr lang="en-US" b="1"/>
              <a:t>New Codes Process Discussion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8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4C36D9F-4F72-0E9C-B2CA-2D73A74B3A65}"/>
              </a:ext>
            </a:extLst>
          </p:cNvPr>
          <p:cNvSpPr/>
          <p:nvPr/>
        </p:nvSpPr>
        <p:spPr>
          <a:xfrm rot="16200000">
            <a:off x="3816984" y="-1835423"/>
            <a:ext cx="1112613" cy="7766031"/>
          </a:xfrm>
          <a:prstGeom prst="rect">
            <a:avLst/>
          </a:prstGeom>
          <a:solidFill>
            <a:srgbClr val="E1EBE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03079B-DE9B-01C7-8B22-99E2935FCF44}"/>
              </a:ext>
            </a:extLst>
          </p:cNvPr>
          <p:cNvCxnSpPr>
            <a:cxnSpLocks/>
          </p:cNvCxnSpPr>
          <p:nvPr/>
        </p:nvCxnSpPr>
        <p:spPr>
          <a:xfrm>
            <a:off x="6091943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766290B-A22C-253F-8E9D-19226510FA42}"/>
              </a:ext>
            </a:extLst>
          </p:cNvPr>
          <p:cNvCxnSpPr>
            <a:cxnSpLocks/>
          </p:cNvCxnSpPr>
          <p:nvPr/>
        </p:nvCxnSpPr>
        <p:spPr>
          <a:xfrm>
            <a:off x="6801610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C97A8C-BA4D-437D-E8C3-43F834D40913}"/>
              </a:ext>
            </a:extLst>
          </p:cNvPr>
          <p:cNvSpPr/>
          <p:nvPr/>
        </p:nvSpPr>
        <p:spPr>
          <a:xfrm>
            <a:off x="5830815" y="1125677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3 (Estimated)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BF158E-CF97-257A-1C5F-06473C6DC990}"/>
              </a:ext>
            </a:extLst>
          </p:cNvPr>
          <p:cNvCxnSpPr>
            <a:cxnSpLocks/>
          </p:cNvCxnSpPr>
          <p:nvPr/>
        </p:nvCxnSpPr>
        <p:spPr>
          <a:xfrm>
            <a:off x="8249937" y="1139308"/>
            <a:ext cx="0" cy="1463040"/>
          </a:xfrm>
          <a:prstGeom prst="line">
            <a:avLst/>
          </a:prstGeom>
          <a:ln>
            <a:solidFill>
              <a:srgbClr val="0B59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044ED4-8BFF-BBA9-3C4B-D240A324CFEC}"/>
              </a:ext>
            </a:extLst>
          </p:cNvPr>
          <p:cNvSpPr/>
          <p:nvPr/>
        </p:nvSpPr>
        <p:spPr>
          <a:xfrm>
            <a:off x="625153" y="1125677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1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4830E-B3C5-0200-F706-CF94703FC1EE}"/>
              </a:ext>
            </a:extLst>
          </p:cNvPr>
          <p:cNvSpPr/>
          <p:nvPr/>
        </p:nvSpPr>
        <p:spPr>
          <a:xfrm>
            <a:off x="3237509" y="1125677"/>
            <a:ext cx="2441540" cy="45719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Year 2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49D92-B194-4DB1-4339-BFC1F03A6A80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625153" y="1148537"/>
            <a:ext cx="0" cy="1463040"/>
          </a:xfrm>
          <a:prstGeom prst="line">
            <a:avLst/>
          </a:prstGeom>
          <a:ln w="12700">
            <a:solidFill>
              <a:srgbClr val="0B59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9FE95D-58FF-6680-8582-46B86E71CCB6}"/>
              </a:ext>
            </a:extLst>
          </p:cNvPr>
          <p:cNvSpPr txBox="1"/>
          <p:nvPr/>
        </p:nvSpPr>
        <p:spPr>
          <a:xfrm>
            <a:off x="654476" y="155759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CC Due*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2C0F5A-B9C5-DB31-A69B-36A0258A7AFF}"/>
              </a:ext>
            </a:extLst>
          </p:cNvPr>
          <p:cNvCxnSpPr>
            <a:cxnSpLocks/>
          </p:cNvCxnSpPr>
          <p:nvPr/>
        </p:nvCxnSpPr>
        <p:spPr>
          <a:xfrm>
            <a:off x="1149701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E29B72F-7957-9514-A730-1AE5342ECBCB}"/>
              </a:ext>
            </a:extLst>
          </p:cNvPr>
          <p:cNvSpPr>
            <a:spLocks noChangeAspect="1"/>
          </p:cNvSpPr>
          <p:nvPr/>
        </p:nvSpPr>
        <p:spPr>
          <a:xfrm>
            <a:off x="535043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Jan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13CDE56-B040-A9D9-42F5-37C0513F66AA}"/>
              </a:ext>
            </a:extLst>
          </p:cNvPr>
          <p:cNvSpPr>
            <a:spLocks noChangeAspect="1"/>
          </p:cNvSpPr>
          <p:nvPr/>
        </p:nvSpPr>
        <p:spPr>
          <a:xfrm>
            <a:off x="1059591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Apr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66E238-5B3A-A7D4-4F18-FE8F0426EE5B}"/>
              </a:ext>
            </a:extLst>
          </p:cNvPr>
          <p:cNvCxnSpPr>
            <a:cxnSpLocks/>
          </p:cNvCxnSpPr>
          <p:nvPr/>
        </p:nvCxnSpPr>
        <p:spPr>
          <a:xfrm>
            <a:off x="1911594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7C321A-416E-3F24-6C69-18C13DEA1A29}"/>
              </a:ext>
            </a:extLst>
          </p:cNvPr>
          <p:cNvSpPr txBox="1"/>
          <p:nvPr/>
        </p:nvSpPr>
        <p:spPr>
          <a:xfrm>
            <a:off x="1933954" y="1557591"/>
            <a:ext cx="4520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CAH #</a:t>
            </a:r>
            <a:r>
              <a:rPr lang="en-US" sz="1100" b="1">
                <a:solidFill>
                  <a:srgbClr val="FF0000"/>
                </a:solidFill>
              </a:rPr>
              <a:t>2</a:t>
            </a:r>
          </a:p>
          <a:p>
            <a:r>
              <a:rPr lang="en-US" sz="500" i="1">
                <a:solidFill>
                  <a:srgbClr val="FF0000"/>
                </a:solidFill>
              </a:rPr>
              <a:t>(9 days, 2 Tracks)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40190D-C4D4-6A2E-E07C-E24BB1CB6111}"/>
              </a:ext>
            </a:extLst>
          </p:cNvPr>
          <p:cNvSpPr>
            <a:spLocks noChangeAspect="1"/>
          </p:cNvSpPr>
          <p:nvPr/>
        </p:nvSpPr>
        <p:spPr>
          <a:xfrm>
            <a:off x="1821484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Oct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4D1BF3-3F08-1744-B06C-F2D3CCCFDD2F}"/>
              </a:ext>
            </a:extLst>
          </p:cNvPr>
          <p:cNvCxnSpPr>
            <a:cxnSpLocks/>
          </p:cNvCxnSpPr>
          <p:nvPr/>
        </p:nvCxnSpPr>
        <p:spPr>
          <a:xfrm>
            <a:off x="3233863" y="1148537"/>
            <a:ext cx="0" cy="1463040"/>
          </a:xfrm>
          <a:prstGeom prst="line">
            <a:avLst/>
          </a:prstGeom>
          <a:ln w="12700">
            <a:solidFill>
              <a:srgbClr val="0B59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F398C09-DC21-DE19-7073-2FD773EE54C4}"/>
              </a:ext>
            </a:extLst>
          </p:cNvPr>
          <p:cNvSpPr txBox="1"/>
          <p:nvPr/>
        </p:nvSpPr>
        <p:spPr>
          <a:xfrm>
            <a:off x="3237509" y="1557591"/>
            <a:ext cx="774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CC Due*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E9300E-7F17-AD03-A4BE-CE386D7F001D}"/>
              </a:ext>
            </a:extLst>
          </p:cNvPr>
          <p:cNvCxnSpPr>
            <a:cxnSpLocks/>
          </p:cNvCxnSpPr>
          <p:nvPr/>
        </p:nvCxnSpPr>
        <p:spPr>
          <a:xfrm>
            <a:off x="3777461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E141864-A3CA-B85B-6AF3-90F326EAFE3E}"/>
              </a:ext>
            </a:extLst>
          </p:cNvPr>
          <p:cNvSpPr>
            <a:spLocks noChangeAspect="1"/>
          </p:cNvSpPr>
          <p:nvPr/>
        </p:nvSpPr>
        <p:spPr>
          <a:xfrm>
            <a:off x="3143753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Jan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C67DF47-0599-740B-5C72-286AFED0FC85}"/>
              </a:ext>
            </a:extLst>
          </p:cNvPr>
          <p:cNvSpPr>
            <a:spLocks noChangeAspect="1"/>
          </p:cNvSpPr>
          <p:nvPr/>
        </p:nvSpPr>
        <p:spPr>
          <a:xfrm>
            <a:off x="3687351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Apr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86956DC-AC03-434B-51A0-AD466DE6F58F}"/>
              </a:ext>
            </a:extLst>
          </p:cNvPr>
          <p:cNvCxnSpPr>
            <a:cxnSpLocks/>
          </p:cNvCxnSpPr>
          <p:nvPr/>
        </p:nvCxnSpPr>
        <p:spPr>
          <a:xfrm>
            <a:off x="4539354" y="1148537"/>
            <a:ext cx="0" cy="100584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4F53A7-1440-5F0D-D3AE-AF549A24FEC3}"/>
              </a:ext>
            </a:extLst>
          </p:cNvPr>
          <p:cNvSpPr txBox="1"/>
          <p:nvPr/>
        </p:nvSpPr>
        <p:spPr>
          <a:xfrm>
            <a:off x="4560328" y="1557591"/>
            <a:ext cx="4520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CAH #</a:t>
            </a:r>
            <a:r>
              <a:rPr lang="en-US" sz="11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r>
              <a:rPr lang="en-US" sz="500" i="1">
                <a:solidFill>
                  <a:schemeClr val="accent1">
                    <a:lumMod val="75000"/>
                  </a:schemeClr>
                </a:solidFill>
              </a:rPr>
              <a:t>(9 days, 2 Tracks)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E9AFD6-10F1-669A-E29B-0F6ACF73CF46}"/>
              </a:ext>
            </a:extLst>
          </p:cNvPr>
          <p:cNvSpPr>
            <a:spLocks noChangeAspect="1"/>
          </p:cNvSpPr>
          <p:nvPr/>
        </p:nvSpPr>
        <p:spPr>
          <a:xfrm>
            <a:off x="4449244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Oct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FF6B95-E340-EC22-9E12-2AFC2720C05A}"/>
              </a:ext>
            </a:extLst>
          </p:cNvPr>
          <p:cNvSpPr txBox="1"/>
          <p:nvPr/>
        </p:nvSpPr>
        <p:spPr>
          <a:xfrm>
            <a:off x="6838410" y="1557591"/>
            <a:ext cx="7117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/>
              <a:t>OGCV (</a:t>
            </a:r>
            <a:r>
              <a:rPr lang="en-US" sz="1100">
                <a:solidFill>
                  <a:srgbClr val="FF0000"/>
                </a:solidFill>
              </a:rPr>
              <a:t>A</a:t>
            </a:r>
            <a:r>
              <a:rPr lang="en-US" sz="1100"/>
              <a:t>&amp;</a:t>
            </a:r>
            <a:r>
              <a:rPr lang="en-US" sz="1100">
                <a:solidFill>
                  <a:srgbClr val="0D8DF1"/>
                </a:solidFill>
              </a:rPr>
              <a:t>B</a:t>
            </a:r>
            <a:r>
              <a:rPr lang="en-US" sz="1100"/>
              <a:t>)</a:t>
            </a:r>
          </a:p>
          <a:p>
            <a:r>
              <a:rPr lang="en-US" sz="500" i="1"/>
              <a:t>(3 weeks)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F693689-F465-2778-5BBB-330169CD22AC}"/>
              </a:ext>
            </a:extLst>
          </p:cNvPr>
          <p:cNvCxnSpPr>
            <a:cxnSpLocks/>
          </p:cNvCxnSpPr>
          <p:nvPr/>
        </p:nvCxnSpPr>
        <p:spPr>
          <a:xfrm>
            <a:off x="5837182" y="1148537"/>
            <a:ext cx="0" cy="1463040"/>
          </a:xfrm>
          <a:prstGeom prst="line">
            <a:avLst/>
          </a:prstGeom>
          <a:ln w="12700">
            <a:solidFill>
              <a:srgbClr val="0B59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DA25FAE6-3D8E-30B0-B0C4-1BBEF58294C3}"/>
              </a:ext>
            </a:extLst>
          </p:cNvPr>
          <p:cNvSpPr>
            <a:spLocks noChangeAspect="1"/>
          </p:cNvSpPr>
          <p:nvPr/>
        </p:nvSpPr>
        <p:spPr>
          <a:xfrm>
            <a:off x="5747072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Jan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E12EC0-7D4E-3931-EF15-50976799A71B}"/>
              </a:ext>
            </a:extLst>
          </p:cNvPr>
          <p:cNvSpPr txBox="1"/>
          <p:nvPr/>
        </p:nvSpPr>
        <p:spPr>
          <a:xfrm>
            <a:off x="8377842" y="1542059"/>
            <a:ext cx="43104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New Edition</a:t>
            </a:r>
          </a:p>
        </p:txBody>
      </p:sp>
      <p:sp>
        <p:nvSpPr>
          <p:cNvPr id="68" name="Star: 7 Points 67">
            <a:extLst>
              <a:ext uri="{FF2B5EF4-FFF2-40B4-BE49-F238E27FC236}">
                <a16:creationId xmlns:a16="http://schemas.microsoft.com/office/drawing/2014/main" id="{3B653EB1-14B6-606D-752C-D0B7551F4C0E}"/>
              </a:ext>
            </a:extLst>
          </p:cNvPr>
          <p:cNvSpPr/>
          <p:nvPr/>
        </p:nvSpPr>
        <p:spPr>
          <a:xfrm>
            <a:off x="8140387" y="1601597"/>
            <a:ext cx="207599" cy="217624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8B5452-E238-DD91-3BF7-A23C3A6DD25B}"/>
              </a:ext>
            </a:extLst>
          </p:cNvPr>
          <p:cNvSpPr>
            <a:spLocks noChangeAspect="1"/>
          </p:cNvSpPr>
          <p:nvPr/>
        </p:nvSpPr>
        <p:spPr>
          <a:xfrm>
            <a:off x="8159827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Dec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E21177-98CD-313D-7BE0-4B8702E0D98F}"/>
              </a:ext>
            </a:extLst>
          </p:cNvPr>
          <p:cNvSpPr>
            <a:spLocks noChangeAspect="1"/>
          </p:cNvSpPr>
          <p:nvPr/>
        </p:nvSpPr>
        <p:spPr>
          <a:xfrm>
            <a:off x="6001833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Apr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9207C-C482-1EAF-8741-58606B749934}"/>
              </a:ext>
            </a:extLst>
          </p:cNvPr>
          <p:cNvSpPr txBox="1"/>
          <p:nvPr/>
        </p:nvSpPr>
        <p:spPr>
          <a:xfrm>
            <a:off x="1164333" y="1557591"/>
            <a:ext cx="4520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CAH #</a:t>
            </a:r>
            <a:r>
              <a:rPr lang="en-US" sz="1100" b="1">
                <a:solidFill>
                  <a:srgbClr val="FF0000"/>
                </a:solidFill>
              </a:rPr>
              <a:t>1</a:t>
            </a:r>
          </a:p>
          <a:p>
            <a:r>
              <a:rPr lang="en-US" sz="500" i="1">
                <a:solidFill>
                  <a:srgbClr val="FF0000"/>
                </a:solidFill>
              </a:rPr>
              <a:t>(9 days, 2 Tracks)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4EDACB-865B-9C1C-F40C-72C7A01D1DCD}"/>
              </a:ext>
            </a:extLst>
          </p:cNvPr>
          <p:cNvSpPr/>
          <p:nvPr/>
        </p:nvSpPr>
        <p:spPr>
          <a:xfrm>
            <a:off x="3220176" y="2313512"/>
            <a:ext cx="24415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Group B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7D6498-4387-EE27-FB7E-17803D9C400A}"/>
              </a:ext>
            </a:extLst>
          </p:cNvPr>
          <p:cNvSpPr/>
          <p:nvPr/>
        </p:nvSpPr>
        <p:spPr>
          <a:xfrm>
            <a:off x="620518" y="2319625"/>
            <a:ext cx="244154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b="1">
                <a:solidFill>
                  <a:sysClr val="windowText" lastClr="000000"/>
                </a:solidFill>
              </a:rPr>
              <a:t>Group A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134AAA4-E520-29C4-6B8D-961607C2487D}"/>
              </a:ext>
            </a:extLst>
          </p:cNvPr>
          <p:cNvSpPr>
            <a:spLocks noChangeAspect="1"/>
          </p:cNvSpPr>
          <p:nvPr/>
        </p:nvSpPr>
        <p:spPr>
          <a:xfrm>
            <a:off x="6711500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May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AF4F49-48EF-BDB7-E0AC-8DC37A89D37A}"/>
              </a:ext>
            </a:extLst>
          </p:cNvPr>
          <p:cNvSpPr txBox="1"/>
          <p:nvPr/>
        </p:nvSpPr>
        <p:spPr>
          <a:xfrm>
            <a:off x="3798007" y="1557591"/>
            <a:ext cx="4520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CAH #</a:t>
            </a:r>
            <a:r>
              <a:rPr lang="en-US" sz="11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r>
              <a:rPr lang="en-US" sz="500" i="1">
                <a:solidFill>
                  <a:schemeClr val="accent1">
                    <a:lumMod val="75000"/>
                  </a:schemeClr>
                </a:solidFill>
              </a:rPr>
              <a:t>(9 days, 2 Tracks)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D8C2A7-DDB5-D543-AA96-8DF2A6D31DCF}"/>
              </a:ext>
            </a:extLst>
          </p:cNvPr>
          <p:cNvSpPr txBox="1"/>
          <p:nvPr/>
        </p:nvSpPr>
        <p:spPr>
          <a:xfrm>
            <a:off x="6120422" y="1557591"/>
            <a:ext cx="6091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/>
              <a:t>PCH (</a:t>
            </a:r>
            <a:r>
              <a:rPr lang="en-US" sz="1100">
                <a:solidFill>
                  <a:srgbClr val="FF0000"/>
                </a:solidFill>
              </a:rPr>
              <a:t>A</a:t>
            </a:r>
            <a:r>
              <a:rPr lang="en-US" sz="1100"/>
              <a:t>&amp;</a:t>
            </a:r>
            <a:r>
              <a:rPr lang="en-US" sz="1100">
                <a:solidFill>
                  <a:srgbClr val="0D8DF1"/>
                </a:solidFill>
              </a:rPr>
              <a:t>B</a:t>
            </a:r>
            <a:r>
              <a:rPr lang="en-US" sz="1100"/>
              <a:t>)</a:t>
            </a:r>
          </a:p>
          <a:p>
            <a:r>
              <a:rPr lang="en-US" sz="500" i="1"/>
              <a:t>(10 days, 1 Track)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06722E-29FB-480D-9E64-55734D1EC7F9}"/>
              </a:ext>
            </a:extLst>
          </p:cNvPr>
          <p:cNvSpPr/>
          <p:nvPr/>
        </p:nvSpPr>
        <p:spPr>
          <a:xfrm rot="16200000">
            <a:off x="-169353" y="1941847"/>
            <a:ext cx="1112613" cy="21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/>
              <a:t>New</a:t>
            </a:r>
          </a:p>
        </p:txBody>
      </p:sp>
      <p:pic>
        <p:nvPicPr>
          <p:cNvPr id="118" name="Graphic 117" descr="Group brainstorm with solid fill">
            <a:extLst>
              <a:ext uri="{FF2B5EF4-FFF2-40B4-BE49-F238E27FC236}">
                <a16:creationId xmlns:a16="http://schemas.microsoft.com/office/drawing/2014/main" id="{DB30F5AB-85A2-3634-2691-7553E36B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453" y="1856903"/>
            <a:ext cx="365760" cy="365760"/>
          </a:xfrm>
          <a:prstGeom prst="rect">
            <a:avLst/>
          </a:prstGeom>
        </p:spPr>
      </p:pic>
      <p:pic>
        <p:nvPicPr>
          <p:cNvPr id="119" name="Graphic 118" descr="Meeting with solid fill">
            <a:extLst>
              <a:ext uri="{FF2B5EF4-FFF2-40B4-BE49-F238E27FC236}">
                <a16:creationId xmlns:a16="http://schemas.microsoft.com/office/drawing/2014/main" id="{6DF69484-AF30-DD69-544A-B785BCE3E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4510" y="1856903"/>
            <a:ext cx="365760" cy="36576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459CD01-3891-A70C-DDCE-DCA913C99774}"/>
              </a:ext>
            </a:extLst>
          </p:cNvPr>
          <p:cNvGrpSpPr>
            <a:grpSpLocks/>
          </p:cNvGrpSpPr>
          <p:nvPr/>
        </p:nvGrpSpPr>
        <p:grpSpPr>
          <a:xfrm>
            <a:off x="6099602" y="1856903"/>
            <a:ext cx="365760" cy="365760"/>
            <a:chOff x="3469295" y="1043663"/>
            <a:chExt cx="457200" cy="517236"/>
          </a:xfrm>
          <a:solidFill>
            <a:srgbClr val="0B5940"/>
          </a:solidFill>
        </p:grpSpPr>
        <p:pic>
          <p:nvPicPr>
            <p:cNvPr id="121" name="Graphic 120" descr="Group with solid fill">
              <a:extLst>
                <a:ext uri="{FF2B5EF4-FFF2-40B4-BE49-F238E27FC236}">
                  <a16:creationId xmlns:a16="http://schemas.microsoft.com/office/drawing/2014/main" id="{BF30F22D-E8B7-EDE4-4BF5-0DA5202C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69295" y="1103699"/>
              <a:ext cx="457200" cy="457200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2995F56-0E35-027D-78ED-10128DA3CAB7}"/>
                </a:ext>
              </a:extLst>
            </p:cNvPr>
            <p:cNvGrpSpPr/>
            <p:nvPr/>
          </p:nvGrpSpPr>
          <p:grpSpPr>
            <a:xfrm>
              <a:off x="3506889" y="1043663"/>
              <a:ext cx="370983" cy="188029"/>
              <a:chOff x="3506889" y="1043663"/>
              <a:chExt cx="370983" cy="188029"/>
            </a:xfrm>
            <a:grpFill/>
          </p:grpSpPr>
          <p:pic>
            <p:nvPicPr>
              <p:cNvPr id="123" name="Graphic 122" descr="Chat outline">
                <a:extLst>
                  <a:ext uri="{FF2B5EF4-FFF2-40B4-BE49-F238E27FC236}">
                    <a16:creationId xmlns:a16="http://schemas.microsoft.com/office/drawing/2014/main" id="{B83C801F-00AB-F540-6B62-441785AAD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06889" y="1043663"/>
                <a:ext cx="182880" cy="182880"/>
              </a:xfrm>
              <a:prstGeom prst="rect">
                <a:avLst/>
              </a:prstGeom>
            </p:spPr>
          </p:pic>
          <p:pic>
            <p:nvPicPr>
              <p:cNvPr id="124" name="Graphic 123" descr="Chat outline">
                <a:extLst>
                  <a:ext uri="{FF2B5EF4-FFF2-40B4-BE49-F238E27FC236}">
                    <a16:creationId xmlns:a16="http://schemas.microsoft.com/office/drawing/2014/main" id="{D0BC6382-881A-4735-7D3A-B41D6C705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97895" y="1048812"/>
                <a:ext cx="179977" cy="182880"/>
              </a:xfrm>
              <a:prstGeom prst="rect">
                <a:avLst/>
              </a:prstGeom>
            </p:spPr>
          </p:pic>
        </p:grpSp>
      </p:grpSp>
      <p:pic>
        <p:nvPicPr>
          <p:cNvPr id="125" name="Graphic 124" descr="Meeting with solid fill">
            <a:extLst>
              <a:ext uri="{FF2B5EF4-FFF2-40B4-BE49-F238E27FC236}">
                <a16:creationId xmlns:a16="http://schemas.microsoft.com/office/drawing/2014/main" id="{80EEF840-C5CE-1DF2-E998-CA9978C48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7746" y="1856903"/>
            <a:ext cx="365760" cy="365760"/>
          </a:xfrm>
          <a:prstGeom prst="rect">
            <a:avLst/>
          </a:prstGeom>
        </p:spPr>
      </p:pic>
      <p:pic>
        <p:nvPicPr>
          <p:cNvPr id="126" name="Graphic 125" descr="Group brainstorm with solid fill">
            <a:extLst>
              <a:ext uri="{FF2B5EF4-FFF2-40B4-BE49-F238E27FC236}">
                <a16:creationId xmlns:a16="http://schemas.microsoft.com/office/drawing/2014/main" id="{F4158707-64C0-1088-FA94-2CB45BDC8D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51221" y="1856903"/>
            <a:ext cx="365760" cy="365760"/>
          </a:xfrm>
          <a:prstGeom prst="rect">
            <a:avLst/>
          </a:prstGeom>
        </p:spPr>
      </p:pic>
      <p:pic>
        <p:nvPicPr>
          <p:cNvPr id="127" name="Graphic 126" descr="Meeting with solid fill">
            <a:extLst>
              <a:ext uri="{FF2B5EF4-FFF2-40B4-BE49-F238E27FC236}">
                <a16:creationId xmlns:a16="http://schemas.microsoft.com/office/drawing/2014/main" id="{08F010EB-068B-B253-FED9-D6B3DE0CC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9194" y="1856903"/>
            <a:ext cx="365760" cy="365760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6D246C0-0AFC-1D94-6DBC-9281266E9663}"/>
              </a:ext>
            </a:extLst>
          </p:cNvPr>
          <p:cNvGrpSpPr>
            <a:grpSpLocks noChangeAspect="1"/>
          </p:cNvGrpSpPr>
          <p:nvPr/>
        </p:nvGrpSpPr>
        <p:grpSpPr>
          <a:xfrm>
            <a:off x="6765894" y="1856903"/>
            <a:ext cx="571382" cy="365760"/>
            <a:chOff x="4083049" y="3059813"/>
            <a:chExt cx="1428455" cy="914400"/>
          </a:xfrm>
        </p:grpSpPr>
        <p:pic>
          <p:nvPicPr>
            <p:cNvPr id="131" name="Graphic 130" descr="Internet Banking with solid fill">
              <a:extLst>
                <a:ext uri="{FF2B5EF4-FFF2-40B4-BE49-F238E27FC236}">
                  <a16:creationId xmlns:a16="http://schemas.microsoft.com/office/drawing/2014/main" id="{A7C5C0AC-50BB-EF19-1E8E-8A252E6A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083049" y="3164736"/>
              <a:ext cx="704555" cy="704555"/>
            </a:xfrm>
            <a:prstGeom prst="rect">
              <a:avLst/>
            </a:prstGeom>
          </p:spPr>
        </p:pic>
        <p:pic>
          <p:nvPicPr>
            <p:cNvPr id="132" name="Graphic 131" descr="Group success with solid fill">
              <a:extLst>
                <a:ext uri="{FF2B5EF4-FFF2-40B4-BE49-F238E27FC236}">
                  <a16:creationId xmlns:a16="http://schemas.microsoft.com/office/drawing/2014/main" id="{80B12097-78CF-12C8-E6B1-C4F47493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97104" y="3059813"/>
              <a:ext cx="914400" cy="914400"/>
            </a:xfrm>
            <a:prstGeom prst="rect">
              <a:avLst/>
            </a:prstGeom>
          </p:spPr>
        </p:pic>
      </p:grpSp>
      <p:pic>
        <p:nvPicPr>
          <p:cNvPr id="133" name="Graphic 132" descr="Meeting with solid fill">
            <a:extLst>
              <a:ext uri="{FF2B5EF4-FFF2-40B4-BE49-F238E27FC236}">
                <a16:creationId xmlns:a16="http://schemas.microsoft.com/office/drawing/2014/main" id="{E027F586-683B-0B42-482A-433DD023EC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8799" y="1856903"/>
            <a:ext cx="365760" cy="36576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9051ED2-A164-1866-1367-58572A3EBDF8}"/>
              </a:ext>
            </a:extLst>
          </p:cNvPr>
          <p:cNvSpPr>
            <a:spLocks noChangeAspect="1"/>
          </p:cNvSpPr>
          <p:nvPr/>
        </p:nvSpPr>
        <p:spPr>
          <a:xfrm>
            <a:off x="1403547" y="1244648"/>
            <a:ext cx="180220" cy="182880"/>
          </a:xfrm>
          <a:prstGeom prst="ellipse">
            <a:avLst/>
          </a:prstGeom>
          <a:solidFill>
            <a:srgbClr val="0B5940"/>
          </a:solidFill>
          <a:ln>
            <a:solidFill>
              <a:srgbClr val="139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00"/>
              <a:t>Jul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652376-D837-1D68-4A47-9A7EEC23A541}"/>
              </a:ext>
            </a:extLst>
          </p:cNvPr>
          <p:cNvSpPr txBox="1"/>
          <p:nvPr/>
        </p:nvSpPr>
        <p:spPr>
          <a:xfrm>
            <a:off x="1534115" y="2772107"/>
            <a:ext cx="17734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FF0000"/>
                </a:solidFill>
              </a:defRPr>
            </a:lvl1pPr>
          </a:lstStyle>
          <a:p>
            <a:r>
              <a:rPr lang="en-US" i="1"/>
              <a:t>Comments / Modifications in Response to CAH#1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E54E7-A760-6C60-F924-1519468FAA5D}"/>
              </a:ext>
            </a:extLst>
          </p:cNvPr>
          <p:cNvSpPr txBox="1"/>
          <p:nvPr/>
        </p:nvSpPr>
        <p:spPr>
          <a:xfrm>
            <a:off x="4182065" y="2772107"/>
            <a:ext cx="16114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FF0000"/>
                </a:solidFill>
              </a:defRPr>
            </a:lvl1pPr>
          </a:lstStyle>
          <a:p>
            <a:r>
              <a:rPr lang="en-US" i="1">
                <a:solidFill>
                  <a:srgbClr val="086AB6"/>
                </a:solidFill>
              </a:rPr>
              <a:t>Comments / Modifications in Response to CAH#1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606A33-5D1D-B258-E4E1-ADFD4A909A9C}"/>
              </a:ext>
            </a:extLst>
          </p:cNvPr>
          <p:cNvSpPr txBox="1"/>
          <p:nvPr/>
        </p:nvSpPr>
        <p:spPr>
          <a:xfrm>
            <a:off x="3461329" y="2772107"/>
            <a:ext cx="8484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FF0000"/>
                </a:solidFill>
              </a:defRPr>
            </a:lvl1pPr>
          </a:lstStyle>
          <a:p>
            <a:r>
              <a:rPr lang="en-US" i="1"/>
              <a:t>PC Group A Due*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A365F8-177E-7F56-A0AA-3D336578DC27}"/>
              </a:ext>
            </a:extLst>
          </p:cNvPr>
          <p:cNvSpPr txBox="1"/>
          <p:nvPr/>
        </p:nvSpPr>
        <p:spPr>
          <a:xfrm>
            <a:off x="5859345" y="2772107"/>
            <a:ext cx="8484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FF0000"/>
                </a:solidFill>
              </a:defRPr>
            </a:lvl1pPr>
          </a:lstStyle>
          <a:p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PC Group B Due*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033A709-5F80-DF92-BF72-69F51114F05E}"/>
              </a:ext>
            </a:extLst>
          </p:cNvPr>
          <p:cNvCxnSpPr>
            <a:cxnSpLocks/>
          </p:cNvCxnSpPr>
          <p:nvPr/>
        </p:nvCxnSpPr>
        <p:spPr>
          <a:xfrm>
            <a:off x="6801610" y="2372957"/>
            <a:ext cx="1470745" cy="0"/>
          </a:xfrm>
          <a:prstGeom prst="straightConnector1">
            <a:avLst/>
          </a:prstGeom>
          <a:ln>
            <a:solidFill>
              <a:srgbClr val="0B594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75DCA85-BB1A-8946-8D09-E20D8B528F3B}"/>
              </a:ext>
            </a:extLst>
          </p:cNvPr>
          <p:cNvSpPr txBox="1"/>
          <p:nvPr/>
        </p:nvSpPr>
        <p:spPr>
          <a:xfrm>
            <a:off x="7271490" y="2286251"/>
            <a:ext cx="636393" cy="169277"/>
          </a:xfrm>
          <a:prstGeom prst="rect">
            <a:avLst/>
          </a:prstGeom>
          <a:solidFill>
            <a:srgbClr val="E1EBE8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Publication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7B085A3-E177-91C3-6F22-B6FE46AB7C59}"/>
              </a:ext>
            </a:extLst>
          </p:cNvPr>
          <p:cNvSpPr/>
          <p:nvPr/>
        </p:nvSpPr>
        <p:spPr>
          <a:xfrm rot="5400000">
            <a:off x="7587081" y="2099216"/>
            <a:ext cx="130136" cy="1208921"/>
          </a:xfrm>
          <a:prstGeom prst="rightBrace">
            <a:avLst>
              <a:gd name="adj1" fmla="val 8333"/>
              <a:gd name="adj2" fmla="val 93477"/>
            </a:avLst>
          </a:prstGeom>
          <a:ln w="19050">
            <a:solidFill>
              <a:srgbClr val="0B5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2E034-4C0C-A251-A431-AA5C53298156}"/>
              </a:ext>
            </a:extLst>
          </p:cNvPr>
          <p:cNvSpPr txBox="1"/>
          <p:nvPr/>
        </p:nvSpPr>
        <p:spPr>
          <a:xfrm>
            <a:off x="6994862" y="2731160"/>
            <a:ext cx="202453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1000"/>
              <a:t>CCC Resolves Conflicting Actions </a:t>
            </a:r>
            <a:r>
              <a:rPr lang="en-US" sz="700"/>
              <a:t>(see 14.2 of CP 28)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000"/>
              <a:t>CAC, CCC, CDC &amp; IC Application &amp; Selection for next cycle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4956BEE-B7D3-446B-DB5A-63BF5172B251}"/>
              </a:ext>
            </a:extLst>
          </p:cNvPr>
          <p:cNvGrpSpPr/>
          <p:nvPr/>
        </p:nvGrpSpPr>
        <p:grpSpPr>
          <a:xfrm>
            <a:off x="207776" y="4285419"/>
            <a:ext cx="5252185" cy="708326"/>
            <a:chOff x="168989" y="4475869"/>
            <a:chExt cx="5252185" cy="70832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4CEAFB-1FEA-EA6F-45B2-924AAE33A475}"/>
                </a:ext>
              </a:extLst>
            </p:cNvPr>
            <p:cNvSpPr txBox="1"/>
            <p:nvPr/>
          </p:nvSpPr>
          <p:spPr>
            <a:xfrm>
              <a:off x="211460" y="4599420"/>
              <a:ext cx="4026795" cy="58477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800"/>
                <a:t>CAC – Code Action Committees</a:t>
              </a:r>
            </a:p>
            <a:p>
              <a:r>
                <a:rPr lang="en-US" sz="800"/>
                <a:t>CAH – Committee Action Hearing</a:t>
              </a:r>
            </a:p>
            <a:p>
              <a:r>
                <a:rPr lang="en-US" sz="800"/>
                <a:t>CC – Code Changes</a:t>
              </a:r>
            </a:p>
            <a:p>
              <a:r>
                <a:rPr lang="en-US" sz="800"/>
                <a:t>CDC – Code Development Committees</a:t>
              </a:r>
            </a:p>
            <a:p>
              <a:r>
                <a:rPr lang="en-US" sz="800"/>
                <a:t>PC – Public Comments</a:t>
              </a:r>
            </a:p>
            <a:p>
              <a:r>
                <a:rPr lang="en-US" sz="800"/>
                <a:t>PCH – Public Comment Hearing</a:t>
              </a:r>
            </a:p>
            <a:p>
              <a:r>
                <a:rPr lang="en-US" sz="800"/>
                <a:t>OGCV – Online Government Consensus Vote</a:t>
              </a:r>
            </a:p>
            <a:p>
              <a:endParaRPr lang="en-US" sz="8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288E0F-5708-A1DA-B256-FC763DC1EA81}"/>
                </a:ext>
              </a:extLst>
            </p:cNvPr>
            <p:cNvSpPr txBox="1"/>
            <p:nvPr/>
          </p:nvSpPr>
          <p:spPr>
            <a:xfrm>
              <a:off x="168989" y="4475869"/>
              <a:ext cx="7156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/>
                <a:t>Acronyms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D00881-3CDF-C460-049B-D8D5BB4309AD}"/>
                </a:ext>
              </a:extLst>
            </p:cNvPr>
            <p:cNvSpPr txBox="1"/>
            <p:nvPr/>
          </p:nvSpPr>
          <p:spPr>
            <a:xfrm>
              <a:off x="4383909" y="4475869"/>
              <a:ext cx="7156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/>
                <a:t>Notes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864A7E3-BE6B-76B6-DC36-B446DE113D8F}"/>
                </a:ext>
              </a:extLst>
            </p:cNvPr>
            <p:cNvSpPr txBox="1"/>
            <p:nvPr/>
          </p:nvSpPr>
          <p:spPr>
            <a:xfrm>
              <a:off x="4397700" y="4599420"/>
              <a:ext cx="1023474" cy="21544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800"/>
                <a:t>* via cdpAccess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88D1E584-01B8-8AD6-2CFF-40212150E5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90092" y="4072021"/>
            <a:ext cx="1000921" cy="100839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4E5B98D3-B686-70A5-DDF7-9B646E4FC8ED}"/>
              </a:ext>
            </a:extLst>
          </p:cNvPr>
          <p:cNvSpPr txBox="1"/>
          <p:nvPr/>
        </p:nvSpPr>
        <p:spPr>
          <a:xfrm>
            <a:off x="7623794" y="3890254"/>
            <a:ext cx="1333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/>
              <a:t>Code Process Information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BAD1809-BB5E-9F60-E0A0-D00528E97BC2}"/>
              </a:ext>
            </a:extLst>
          </p:cNvPr>
          <p:cNvGrpSpPr/>
          <p:nvPr/>
        </p:nvGrpSpPr>
        <p:grpSpPr>
          <a:xfrm>
            <a:off x="0" y="-369332"/>
            <a:ext cx="3610857" cy="369332"/>
            <a:chOff x="0" y="-369332"/>
            <a:chExt cx="3610857" cy="36933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FA6550E-67F4-8B6D-CA60-619F4996D8C8}"/>
                </a:ext>
              </a:extLst>
            </p:cNvPr>
            <p:cNvSpPr txBox="1"/>
            <p:nvPr/>
          </p:nvSpPr>
          <p:spPr>
            <a:xfrm>
              <a:off x="0" y="-369332"/>
              <a:ext cx="3610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B5940"/>
                  </a:solidFill>
                </a:rPr>
                <a:t>Good to use</a:t>
              </a:r>
            </a:p>
          </p:txBody>
        </p:sp>
        <p:pic>
          <p:nvPicPr>
            <p:cNvPr id="93" name="Graphic 92" descr="Thumbs Down with solid fill">
              <a:extLst>
                <a:ext uri="{FF2B5EF4-FFF2-40B4-BE49-F238E27FC236}">
                  <a16:creationId xmlns:a16="http://schemas.microsoft.com/office/drawing/2014/main" id="{49110F50-BD8D-2867-C37F-85DA15EB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V="1">
              <a:off x="1261423" y="-283278"/>
              <a:ext cx="218423" cy="218423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7DDB91-66A6-6A81-AE37-38BD6FF7619E}"/>
              </a:ext>
            </a:extLst>
          </p:cNvPr>
          <p:cNvCxnSpPr>
            <a:cxnSpLocks/>
          </p:cNvCxnSpPr>
          <p:nvPr/>
        </p:nvCxnSpPr>
        <p:spPr>
          <a:xfrm>
            <a:off x="6099602" y="2379141"/>
            <a:ext cx="0" cy="1463040"/>
          </a:xfrm>
          <a:prstGeom prst="line">
            <a:avLst/>
          </a:prstGeom>
          <a:ln>
            <a:solidFill>
              <a:srgbClr val="0B594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A0DD1E-DB86-F8A4-B9C2-1A6B503FD59E}"/>
              </a:ext>
            </a:extLst>
          </p:cNvPr>
          <p:cNvSpPr txBox="1"/>
          <p:nvPr/>
        </p:nvSpPr>
        <p:spPr>
          <a:xfrm>
            <a:off x="5594665" y="3866035"/>
            <a:ext cx="9945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New Standards Complete NLT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0291F-62FB-A1C0-FC8E-9E80353112B8}"/>
              </a:ext>
            </a:extLst>
          </p:cNvPr>
          <p:cNvSpPr txBox="1"/>
          <p:nvPr/>
        </p:nvSpPr>
        <p:spPr>
          <a:xfrm>
            <a:off x="557626" y="926859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/>
              <a:t>Starting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A29CF0-ED67-3BE5-BD59-112AFDA6977F}"/>
              </a:ext>
            </a:extLst>
          </p:cNvPr>
          <p:cNvSpPr txBox="1"/>
          <p:nvPr/>
        </p:nvSpPr>
        <p:spPr>
          <a:xfrm>
            <a:off x="3193979" y="93835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/>
              <a:t>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3C18D-B985-D55C-72CA-B3D7861CD9FF}"/>
              </a:ext>
            </a:extLst>
          </p:cNvPr>
          <p:cNvSpPr txBox="1"/>
          <p:nvPr/>
        </p:nvSpPr>
        <p:spPr>
          <a:xfrm>
            <a:off x="5786835" y="93195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/>
              <a:t>2026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2814A-5649-6CD6-823F-546DB74AF280}"/>
              </a:ext>
            </a:extLst>
          </p:cNvPr>
          <p:cNvSpPr txBox="1"/>
          <p:nvPr/>
        </p:nvSpPr>
        <p:spPr>
          <a:xfrm>
            <a:off x="8412324" y="203907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22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6664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6B8ADD-7950-3DA8-3CF8-C1CF45336936}"/>
              </a:ext>
            </a:extLst>
          </p:cNvPr>
          <p:cNvCxnSpPr>
            <a:cxnSpLocks/>
            <a:stCxn id="66" idx="3"/>
          </p:cNvCxnSpPr>
          <p:nvPr/>
        </p:nvCxnSpPr>
        <p:spPr>
          <a:xfrm flipH="1" flipV="1">
            <a:off x="5017716" y="914400"/>
            <a:ext cx="4358" cy="40502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6" y="67960"/>
            <a:ext cx="8719834" cy="564282"/>
          </a:xfrm>
        </p:spPr>
        <p:txBody>
          <a:bodyPr/>
          <a:lstStyle/>
          <a:p>
            <a:pPr algn="l"/>
            <a:r>
              <a:rPr lang="en-US" b="1"/>
              <a:t>Progression to Consensus or Individual Vote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C4B79-2EF5-2740-85C9-4E2B41650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4806925"/>
            <a:ext cx="274320" cy="273844"/>
          </a:xfrm>
        </p:spPr>
        <p:txBody>
          <a:bodyPr/>
          <a:lstStyle/>
          <a:p>
            <a:pPr algn="ctr"/>
            <a:fld id="{0371F868-C29A-DB44-9E83-8ECE8C5D78DD}" type="slidenum">
              <a:rPr lang="en-US" sz="700" smtClean="0">
                <a:solidFill>
                  <a:schemeClr val="bg1"/>
                </a:solidFill>
              </a:rPr>
              <a:pPr algn="ctr"/>
              <a:t>9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52B1F-CF83-C524-5156-533B27F4AB5C}"/>
              </a:ext>
            </a:extLst>
          </p:cNvPr>
          <p:cNvSpPr/>
          <p:nvPr/>
        </p:nvSpPr>
        <p:spPr>
          <a:xfrm>
            <a:off x="534711" y="765050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CAH#1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D68D5D4-8E77-694D-F001-8F3480820BAC}"/>
              </a:ext>
            </a:extLst>
          </p:cNvPr>
          <p:cNvSpPr/>
          <p:nvPr/>
        </p:nvSpPr>
        <p:spPr>
          <a:xfrm>
            <a:off x="1727088" y="845877"/>
            <a:ext cx="1059312" cy="752747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00"/>
          </a:p>
          <a:p>
            <a:pPr algn="ctr"/>
            <a:r>
              <a:rPr lang="en-US" sz="1400"/>
              <a:t>Comments</a:t>
            </a:r>
          </a:p>
          <a:p>
            <a:pPr algn="ctr"/>
            <a:r>
              <a:rPr lang="en-US" sz="600"/>
              <a:t>in response </a:t>
            </a:r>
          </a:p>
          <a:p>
            <a:pPr algn="ctr"/>
            <a:r>
              <a:rPr lang="en-US" sz="600"/>
              <a:t>to CAH#1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578C61F-9BCF-E913-6CC4-E141227F4FA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449111" y="1222250"/>
            <a:ext cx="277977" cy="1"/>
          </a:xfrm>
          <a:prstGeom prst="bentConnector3">
            <a:avLst/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510B284-668B-125F-633A-AEA3025E1A3E}"/>
              </a:ext>
            </a:extLst>
          </p:cNvPr>
          <p:cNvCxnSpPr>
            <a:cxnSpLocks/>
            <a:stCxn id="6" idx="2"/>
            <a:endCxn id="13" idx="1"/>
          </p:cNvCxnSpPr>
          <p:nvPr/>
        </p:nvCxnSpPr>
        <p:spPr>
          <a:xfrm rot="16200000" flipH="1">
            <a:off x="2071152" y="1784215"/>
            <a:ext cx="836829" cy="465645"/>
          </a:xfrm>
          <a:prstGeom prst="bentConnector2">
            <a:avLst/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D83A46-2EEC-34DA-9242-79D75026BB40}"/>
              </a:ext>
            </a:extLst>
          </p:cNvPr>
          <p:cNvSpPr/>
          <p:nvPr/>
        </p:nvSpPr>
        <p:spPr>
          <a:xfrm>
            <a:off x="2722389" y="1978253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CAH#2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DA6FF23-D726-2365-59D6-E5FD493CA89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786400" y="1218147"/>
            <a:ext cx="4456384" cy="4104"/>
          </a:xfrm>
          <a:prstGeom prst="bentConnector3">
            <a:avLst>
              <a:gd name="adj1" fmla="val 50000"/>
            </a:avLst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8D3072-C814-158C-4637-E08C7F9011FC}"/>
              </a:ext>
            </a:extLst>
          </p:cNvPr>
          <p:cNvSpPr txBox="1"/>
          <p:nvPr/>
        </p:nvSpPr>
        <p:spPr>
          <a:xfrm>
            <a:off x="2718259" y="97866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69FB3-223A-04D5-56B7-9A8C763B9CB4}"/>
              </a:ext>
            </a:extLst>
          </p:cNvPr>
          <p:cNvSpPr txBox="1"/>
          <p:nvPr/>
        </p:nvSpPr>
        <p:spPr>
          <a:xfrm>
            <a:off x="2239695" y="2169872"/>
            <a:ext cx="38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215A5043-1A83-5F55-4F01-85FDC95A5E3D}"/>
              </a:ext>
            </a:extLst>
          </p:cNvPr>
          <p:cNvSpPr/>
          <p:nvPr/>
        </p:nvSpPr>
        <p:spPr>
          <a:xfrm>
            <a:off x="3935066" y="2059080"/>
            <a:ext cx="1082650" cy="752747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/>
              <a:t>Public</a:t>
            </a:r>
          </a:p>
          <a:p>
            <a:pPr algn="ctr"/>
            <a:r>
              <a:rPr lang="en-US" sz="1200"/>
              <a:t>Comments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CF91B7D-B9EB-4D4A-6C3F-82B1E2468FF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>
            <a:off x="3636789" y="2435453"/>
            <a:ext cx="298277" cy="1"/>
          </a:xfrm>
          <a:prstGeom prst="bentConnector3">
            <a:avLst>
              <a:gd name="adj1" fmla="val 50000"/>
            </a:avLst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0F014A-74D5-BB63-2949-0C90A66B0738}"/>
              </a:ext>
            </a:extLst>
          </p:cNvPr>
          <p:cNvSpPr txBox="1"/>
          <p:nvPr/>
        </p:nvSpPr>
        <p:spPr>
          <a:xfrm>
            <a:off x="4921858" y="2169872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2FDED83-8A8D-C222-44BE-2C05BDC87339}"/>
              </a:ext>
            </a:extLst>
          </p:cNvPr>
          <p:cNvCxnSpPr>
            <a:cxnSpLocks/>
            <a:stCxn id="25" idx="3"/>
            <a:endCxn id="7" idx="2"/>
          </p:cNvCxnSpPr>
          <p:nvPr/>
        </p:nvCxnSpPr>
        <p:spPr>
          <a:xfrm flipV="1">
            <a:off x="5017716" y="1769692"/>
            <a:ext cx="2865148" cy="665762"/>
          </a:xfrm>
          <a:prstGeom prst="bentConnector2">
            <a:avLst/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AAF3DD6-160F-4CF3-A91F-04C32A616CFC}"/>
              </a:ext>
            </a:extLst>
          </p:cNvPr>
          <p:cNvCxnSpPr>
            <a:cxnSpLocks/>
            <a:stCxn id="25" idx="2"/>
            <a:endCxn id="36" idx="1"/>
          </p:cNvCxnSpPr>
          <p:nvPr/>
        </p:nvCxnSpPr>
        <p:spPr>
          <a:xfrm rot="16200000" flipH="1">
            <a:off x="4599855" y="2688362"/>
            <a:ext cx="547435" cy="794363"/>
          </a:xfrm>
          <a:prstGeom prst="bentConnector2">
            <a:avLst/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65CD2A4-B476-6821-6F67-49B9F4E12743}"/>
              </a:ext>
            </a:extLst>
          </p:cNvPr>
          <p:cNvSpPr txBox="1"/>
          <p:nvPr/>
        </p:nvSpPr>
        <p:spPr>
          <a:xfrm>
            <a:off x="4446090" y="3096218"/>
            <a:ext cx="38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Yes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8C2AA06-11F3-FBA5-7EBB-E4E70CFDB26A}"/>
              </a:ext>
            </a:extLst>
          </p:cNvPr>
          <p:cNvCxnSpPr>
            <a:cxnSpLocks/>
            <a:stCxn id="36" idx="3"/>
            <a:endCxn id="55" idx="1"/>
          </p:cNvCxnSpPr>
          <p:nvPr/>
        </p:nvCxnSpPr>
        <p:spPr>
          <a:xfrm flipV="1">
            <a:off x="6864145" y="3359261"/>
            <a:ext cx="378639" cy="1"/>
          </a:xfrm>
          <a:prstGeom prst="bentConnector3">
            <a:avLst>
              <a:gd name="adj1" fmla="val 50000"/>
            </a:avLst>
          </a:prstGeom>
          <a:ln w="57150" cap="rnd">
            <a:solidFill>
              <a:schemeClr val="accent3">
                <a:lumMod val="75000"/>
              </a:schemeClr>
            </a:solidFill>
            <a:round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9AA7967-BB03-CE4F-A690-704C7E514BF2}"/>
              </a:ext>
            </a:extLst>
          </p:cNvPr>
          <p:cNvSpPr txBox="1"/>
          <p:nvPr/>
        </p:nvSpPr>
        <p:spPr>
          <a:xfrm>
            <a:off x="350316" y="1724240"/>
            <a:ext cx="12830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58420" indent="-58420"/>
            <a:r>
              <a:rPr lang="en-US" sz="800"/>
              <a:t>50% + 1  (simple majority) for Approval “As Submitted” and Approval “As Modified” and “Disapproved”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7EFBB6-E9F0-EB2F-126B-9A4F9F8438CF}"/>
              </a:ext>
            </a:extLst>
          </p:cNvPr>
          <p:cNvSpPr txBox="1"/>
          <p:nvPr/>
        </p:nvSpPr>
        <p:spPr>
          <a:xfrm>
            <a:off x="2626532" y="2942340"/>
            <a:ext cx="12830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58420" indent="-58420"/>
            <a:r>
              <a:rPr lang="en-US" sz="800"/>
              <a:t>50% + 1  (simple majority) for Approval “As Submitted” and Approval “As Modified” and “Disapproved”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1A514F8-D889-57FB-34C6-44CE42EAA805}"/>
              </a:ext>
            </a:extLst>
          </p:cNvPr>
          <p:cNvSpPr/>
          <p:nvPr/>
        </p:nvSpPr>
        <p:spPr>
          <a:xfrm>
            <a:off x="541514" y="4941805"/>
            <a:ext cx="448056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91440" rtlCol="0" anchor="b" anchorCtr="0"/>
          <a:lstStyle/>
          <a:p>
            <a:pPr algn="ctr"/>
            <a:r>
              <a:rPr lang="en-US" sz="105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B (Year 2)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9F2EEF-1557-C695-3E5A-7289AA5BA22B}"/>
              </a:ext>
            </a:extLst>
          </p:cNvPr>
          <p:cNvSpPr/>
          <p:nvPr/>
        </p:nvSpPr>
        <p:spPr>
          <a:xfrm>
            <a:off x="541514" y="4709758"/>
            <a:ext cx="4480560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91440" rtlCol="0" anchor="b" anchorCtr="0"/>
          <a:lstStyle/>
          <a:p>
            <a:pPr algn="ctr"/>
            <a:r>
              <a:rPr lang="en-US" sz="105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A (Year 1)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62C85FD-ED91-661B-656E-78C75ED4242E}"/>
              </a:ext>
            </a:extLst>
          </p:cNvPr>
          <p:cNvSpPr/>
          <p:nvPr/>
        </p:nvSpPr>
        <p:spPr>
          <a:xfrm>
            <a:off x="5103762" y="4943670"/>
            <a:ext cx="3566160" cy="45719"/>
          </a:xfrm>
          <a:prstGeom prst="rect">
            <a:avLst/>
          </a:prstGeom>
          <a:solidFill>
            <a:srgbClr val="7030A0"/>
          </a:solidFill>
          <a:ln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91440" rtlCol="0" anchor="b" anchorCtr="0"/>
          <a:lstStyle/>
          <a:p>
            <a:pPr algn="ctr"/>
            <a:r>
              <a:rPr lang="en-US" sz="105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3 (Group </a:t>
            </a:r>
            <a:r>
              <a:rPr lang="en-US" sz="105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05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US" sz="1050">
                <a:ln w="0"/>
                <a:solidFill>
                  <a:srgbClr val="0A8E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105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PCH and OGCV Combined)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56023-8EE0-9311-C110-85081CAA9805}"/>
              </a:ext>
            </a:extLst>
          </p:cNvPr>
          <p:cNvSpPr txBox="1"/>
          <p:nvPr/>
        </p:nvSpPr>
        <p:spPr>
          <a:xfrm>
            <a:off x="423415" y="495722"/>
            <a:ext cx="183642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0" indent="0">
              <a:buNone/>
            </a:pPr>
            <a:r>
              <a:rPr lang="en-US" sz="800"/>
              <a:t>Year 1 &amp; 2 (Group A&amp; B)</a:t>
            </a:r>
            <a:endParaRPr lang="en-US" sz="8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B05A7-B8BB-CCE6-BE80-57DDFB30CE7D}"/>
              </a:ext>
            </a:extLst>
          </p:cNvPr>
          <p:cNvSpPr txBox="1"/>
          <p:nvPr/>
        </p:nvSpPr>
        <p:spPr>
          <a:xfrm>
            <a:off x="2627176" y="1722227"/>
            <a:ext cx="119847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0" indent="0">
              <a:buNone/>
            </a:pPr>
            <a:r>
              <a:rPr lang="en-US" sz="800"/>
              <a:t>Year 1 &amp; 2 (Group A&amp; B)</a:t>
            </a:r>
            <a:endParaRPr lang="en-US" sz="800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877B7B-6863-1475-6247-1A46613F4E60}"/>
              </a:ext>
            </a:extLst>
          </p:cNvPr>
          <p:cNvGrpSpPr/>
          <p:nvPr/>
        </p:nvGrpSpPr>
        <p:grpSpPr>
          <a:xfrm>
            <a:off x="0" y="-369332"/>
            <a:ext cx="3610857" cy="369332"/>
            <a:chOff x="0" y="-369332"/>
            <a:chExt cx="3610857" cy="369332"/>
          </a:xfrm>
        </p:grpSpPr>
        <p:pic>
          <p:nvPicPr>
            <p:cNvPr id="18" name="Graphic 17" descr="Thumbs Down with solid fill">
              <a:extLst>
                <a:ext uri="{FF2B5EF4-FFF2-40B4-BE49-F238E27FC236}">
                  <a16:creationId xmlns:a16="http://schemas.microsoft.com/office/drawing/2014/main" id="{95DAB2BE-0917-E46E-18A2-2C0D0283B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1261423" y="-283278"/>
              <a:ext cx="218423" cy="21842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345F8F-F645-905A-9F2D-32B8117DB90B}"/>
                </a:ext>
              </a:extLst>
            </p:cNvPr>
            <p:cNvSpPr txBox="1"/>
            <p:nvPr/>
          </p:nvSpPr>
          <p:spPr>
            <a:xfrm>
              <a:off x="0" y="-369332"/>
              <a:ext cx="3610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B5940"/>
                  </a:solidFill>
                </a:rPr>
                <a:t>Good to use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49DACF4-1432-5A36-FBDD-5F0EEF7AFBC3}"/>
              </a:ext>
            </a:extLst>
          </p:cNvPr>
          <p:cNvSpPr txBox="1"/>
          <p:nvPr/>
        </p:nvSpPr>
        <p:spPr>
          <a:xfrm>
            <a:off x="5287664" y="203907"/>
            <a:ext cx="7010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hlinkClick r:id="rId5"/>
              </a:rPr>
              <a:t>CP 28-05</a:t>
            </a:r>
            <a:r>
              <a:rPr lang="en-US" sz="900"/>
              <a:t>  </a:t>
            </a:r>
            <a:r>
              <a:rPr lang="en-US" sz="400"/>
              <a:t>Code Development</a:t>
            </a:r>
            <a:endParaRPr lang="en-US" sz="9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6F90E7-4D79-5D24-BDAF-47050BF63DCC}"/>
              </a:ext>
            </a:extLst>
          </p:cNvPr>
          <p:cNvGrpSpPr/>
          <p:nvPr/>
        </p:nvGrpSpPr>
        <p:grpSpPr>
          <a:xfrm>
            <a:off x="5251488" y="138275"/>
            <a:ext cx="3271456" cy="4547243"/>
            <a:chOff x="4905888" y="138275"/>
            <a:chExt cx="3271456" cy="4547243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9D2FAC9-A606-B147-6BAD-AEC0AC75142D}"/>
                </a:ext>
              </a:extLst>
            </p:cNvPr>
            <p:cNvSpPr/>
            <p:nvPr/>
          </p:nvSpPr>
          <p:spPr>
            <a:xfrm>
              <a:off x="6897184" y="666601"/>
              <a:ext cx="1280160" cy="1103091"/>
            </a:xfrm>
            <a:prstGeom prst="flowChartAlternateProcess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400"/>
                <a:t>Combined </a:t>
              </a:r>
            </a:p>
            <a:p>
              <a:pPr algn="ctr"/>
              <a:r>
                <a:rPr lang="en-US" sz="1400"/>
                <a:t>PCH</a:t>
              </a:r>
            </a:p>
            <a:p>
              <a:pPr algn="ctr"/>
              <a:r>
                <a:rPr lang="en-US" sz="1400"/>
                <a:t> Consent </a:t>
              </a:r>
            </a:p>
            <a:p>
              <a:pPr algn="ctr"/>
              <a:r>
                <a:rPr lang="en-US" sz="1400"/>
                <a:t>Agenda </a:t>
              </a:r>
            </a:p>
            <a:p>
              <a:pPr algn="ctr"/>
              <a:r>
                <a:rPr lang="en-US" sz="800"/>
                <a:t>(Voice Vote)</a:t>
              </a:r>
            </a:p>
          </p:txBody>
        </p:sp>
        <p:sp>
          <p:nvSpPr>
            <p:cNvPr id="36" name="Flowchart: Alternate Process 35">
              <a:extLst>
                <a:ext uri="{FF2B5EF4-FFF2-40B4-BE49-F238E27FC236}">
                  <a16:creationId xmlns:a16="http://schemas.microsoft.com/office/drawing/2014/main" id="{9F5C0AAF-6B0E-166A-6E6E-A7402D6F62DC}"/>
                </a:ext>
              </a:extLst>
            </p:cNvPr>
            <p:cNvSpPr/>
            <p:nvPr/>
          </p:nvSpPr>
          <p:spPr>
            <a:xfrm>
              <a:off x="4925154" y="2770989"/>
              <a:ext cx="1593391" cy="1176545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400"/>
                <a:t>Combined </a:t>
              </a:r>
            </a:p>
            <a:p>
              <a:pPr algn="ctr"/>
              <a:r>
                <a:rPr lang="en-US" sz="1400"/>
                <a:t>PCH</a:t>
              </a:r>
            </a:p>
            <a:p>
              <a:pPr algn="ctr"/>
              <a:r>
                <a:rPr lang="en-US" sz="1400"/>
                <a:t>Individual </a:t>
              </a:r>
            </a:p>
            <a:p>
              <a:pPr algn="ctr"/>
              <a:r>
                <a:rPr lang="en-US" sz="1400"/>
                <a:t>Consideration </a:t>
              </a:r>
            </a:p>
            <a:p>
              <a:pPr algn="ctr"/>
              <a:r>
                <a:rPr lang="en-US" sz="1400"/>
                <a:t>Agenda &amp; Vote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F8136FC3-5246-A377-174B-042FA15772AE}"/>
                </a:ext>
              </a:extLst>
            </p:cNvPr>
            <p:cNvSpPr/>
            <p:nvPr/>
          </p:nvSpPr>
          <p:spPr>
            <a:xfrm>
              <a:off x="6897184" y="2770988"/>
              <a:ext cx="1280160" cy="1176545"/>
            </a:xfrm>
            <a:prstGeom prst="flowChartAlternateProcess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/>
                <a:t>OGCV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1F222B-D9DF-F936-34D7-1530DAD95E4D}"/>
                </a:ext>
              </a:extLst>
            </p:cNvPr>
            <p:cNvSpPr txBox="1"/>
            <p:nvPr/>
          </p:nvSpPr>
          <p:spPr>
            <a:xfrm>
              <a:off x="7064729" y="138275"/>
              <a:ext cx="945070" cy="369332"/>
            </a:xfrm>
            <a:prstGeom prst="rect">
              <a:avLst/>
            </a:prstGeom>
            <a:noFill/>
            <a:effectLst>
              <a:glow rad="101600">
                <a:srgbClr val="FF00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/>
                <a:t>Final Completed Action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474A34-B435-623E-49E7-262089CF98F9}"/>
                </a:ext>
              </a:extLst>
            </p:cNvPr>
            <p:cNvSpPr txBox="1"/>
            <p:nvPr/>
          </p:nvSpPr>
          <p:spPr>
            <a:xfrm>
              <a:off x="4954414" y="3977632"/>
              <a:ext cx="1841407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58420" indent="-58420">
                <a:buFont typeface="Arial" panose="020B0604020202020204" pitchFamily="34" charset="0"/>
                <a:buChar char="•"/>
              </a:pPr>
              <a:r>
                <a:rPr lang="en-US" sz="800"/>
                <a:t>50% + 1 (simple majority) to concur with CAH#2 action (“As Submitted”, “As Modified”, or “Disapproval”)</a:t>
              </a:r>
              <a:endParaRPr lang="en-US" sz="800">
                <a:cs typeface="Calibri"/>
              </a:endParaRPr>
            </a:p>
            <a:p>
              <a:pPr marL="58420" indent="-58420">
                <a:buFont typeface="Arial" panose="020B0604020202020204" pitchFamily="34" charset="0"/>
                <a:buChar char="•"/>
              </a:pPr>
              <a:r>
                <a:rPr lang="en-US" sz="800"/>
                <a:t>2/3 for Approval for “As Modified Public Comment” at PCH</a:t>
              </a:r>
              <a:endParaRPr lang="en-US" sz="800">
                <a:cs typeface="Calibri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DB7108-BC0F-D132-FAE7-5F2A48E83BFA}"/>
                </a:ext>
              </a:extLst>
            </p:cNvPr>
            <p:cNvSpPr txBox="1"/>
            <p:nvPr/>
          </p:nvSpPr>
          <p:spPr>
            <a:xfrm>
              <a:off x="6869777" y="3977633"/>
              <a:ext cx="128304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pPr marL="58420" indent="-58420"/>
              <a:r>
                <a:rPr lang="en-US" sz="800"/>
                <a:t>Two Voting Options </a:t>
              </a:r>
              <a:r>
                <a:rPr lang="en-US" sz="800" i="1"/>
                <a:t>(See 11.1 in CP 28)</a:t>
              </a:r>
              <a:endParaRPr lang="en-US" sz="800" i="1">
                <a:cs typeface="Calibri"/>
              </a:endParaRPr>
            </a:p>
            <a:p>
              <a:pPr marL="58420" indent="-58420"/>
              <a:r>
                <a:rPr lang="en-US" sz="800"/>
                <a:t>Add to PCH votes (cumulative)</a:t>
              </a:r>
              <a:endParaRPr lang="en-US" sz="800"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14B12D-7084-FCF5-77CA-42D699553EDE}"/>
                </a:ext>
              </a:extLst>
            </p:cNvPr>
            <p:cNvSpPr txBox="1"/>
            <p:nvPr/>
          </p:nvSpPr>
          <p:spPr>
            <a:xfrm>
              <a:off x="7008887" y="417072"/>
              <a:ext cx="1113760" cy="2154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pPr marL="0" indent="0">
                <a:buNone/>
              </a:pPr>
              <a:r>
                <a:rPr lang="en-US" sz="800"/>
                <a:t>Year 3 (Group A &amp; B)</a:t>
              </a:r>
              <a:endParaRPr lang="en-US" sz="800">
                <a:cs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B38A8-64E4-F00D-0963-754CE3194EB8}"/>
                </a:ext>
              </a:extLst>
            </p:cNvPr>
            <p:cNvSpPr txBox="1"/>
            <p:nvPr/>
          </p:nvSpPr>
          <p:spPr>
            <a:xfrm>
              <a:off x="6836107" y="2536286"/>
              <a:ext cx="1146988" cy="2154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pPr marL="0" indent="0">
                <a:buNone/>
              </a:pPr>
              <a:r>
                <a:rPr lang="en-US" sz="800"/>
                <a:t>Year 3 (Group A &amp; B)</a:t>
              </a:r>
              <a:endParaRPr lang="en-US" sz="800"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581E62-4062-83CE-E856-998108852386}"/>
                </a:ext>
              </a:extLst>
            </p:cNvPr>
            <p:cNvSpPr txBox="1"/>
            <p:nvPr/>
          </p:nvSpPr>
          <p:spPr>
            <a:xfrm>
              <a:off x="4905888" y="2572367"/>
              <a:ext cx="1319767" cy="2154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58738" indent="-58738">
                <a:buFont typeface="Arial" panose="020B0604020202020204" pitchFamily="34" charset="0"/>
                <a:buChar char="•"/>
                <a:defRPr sz="600"/>
              </a:lvl1pPr>
            </a:lstStyle>
            <a:p>
              <a:pPr marL="0" indent="0">
                <a:buNone/>
              </a:pPr>
              <a:r>
                <a:rPr lang="en-US" sz="800"/>
                <a:t>Year 3 (Group A &amp; B)</a:t>
              </a:r>
              <a:endParaRPr lang="en-US" sz="800">
                <a:cs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FDD594-689A-C9BD-FA88-D80AF4248211}"/>
              </a:ext>
            </a:extLst>
          </p:cNvPr>
          <p:cNvSpPr txBox="1"/>
          <p:nvPr/>
        </p:nvSpPr>
        <p:spPr>
          <a:xfrm>
            <a:off x="1497554" y="2079604"/>
            <a:ext cx="7437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0" indent="0" algn="r">
              <a:buNone/>
            </a:pPr>
            <a:r>
              <a:rPr lang="en-US" sz="800">
                <a:solidFill>
                  <a:srgbClr val="0B5940"/>
                </a:solidFill>
              </a:rPr>
              <a:t>Comments to the First Committee Action Hearing</a:t>
            </a:r>
            <a:endParaRPr lang="en-US" sz="800">
              <a:solidFill>
                <a:srgbClr val="0B5940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CDE4C4-23B8-421E-0AD0-59F015C93C58}"/>
              </a:ext>
            </a:extLst>
          </p:cNvPr>
          <p:cNvSpPr txBox="1"/>
          <p:nvPr/>
        </p:nvSpPr>
        <p:spPr>
          <a:xfrm>
            <a:off x="2674843" y="1221451"/>
            <a:ext cx="453340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0" indent="0">
              <a:buNone/>
            </a:pPr>
            <a:r>
              <a:rPr lang="en-US" sz="800"/>
              <a:t>“Me Too” Comments (or equivalent) are not considered a triggering comment and will proceed to Consent Agenda.</a:t>
            </a:r>
            <a:endParaRPr lang="en-US" sz="80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040BDA-25EA-4C5F-9E14-E5C75BD21FAF}"/>
              </a:ext>
            </a:extLst>
          </p:cNvPr>
          <p:cNvSpPr txBox="1"/>
          <p:nvPr/>
        </p:nvSpPr>
        <p:spPr>
          <a:xfrm>
            <a:off x="3662746" y="3924712"/>
            <a:ext cx="15579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58738" indent="-58738">
              <a:buFont typeface="Arial" panose="020B0604020202020204" pitchFamily="34" charset="0"/>
              <a:buChar char="•"/>
              <a:defRPr sz="600"/>
            </a:lvl1pPr>
          </a:lstStyle>
          <a:p>
            <a:pPr marL="0" indent="0">
              <a:buNone/>
            </a:pPr>
            <a:r>
              <a:rPr lang="en-US" sz="800"/>
              <a:t>Public Comments close for each group in their respective year.</a:t>
            </a:r>
            <a:endParaRPr lang="en-US" sz="800">
              <a:cs typeface="Calibri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4FC926-2B54-06C5-E32F-7D1009DB566E}"/>
              </a:ext>
            </a:extLst>
          </p:cNvPr>
          <p:cNvCxnSpPr/>
          <p:nvPr/>
        </p:nvCxnSpPr>
        <p:spPr>
          <a:xfrm>
            <a:off x="5018566" y="4167961"/>
            <a:ext cx="3989" cy="522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07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E09D14A-C481-417D-BFE1-124328D1580F}">
  <we:reference id="wa200003706" version="1.1.0.0" store="en-US" storeType="OMEX"/>
  <we:alternateReferences>
    <we:reference id="wa200003706" version="1.1.0.0" store="WA2000037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0" ma:contentTypeDescription="Create a new document." ma:contentTypeScope="" ma:versionID="69c6132865e39c25e1f37830a7a67bed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e0f3151080a1574cb6977ebad84cebbb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Y7XZYZ7WP323-305703983-226218</_dlc_DocId>
    <_dlc_DocIdUrl xmlns="2280dd3a-6da6-4bfb-88f9-e12ecc249002">
      <Url>https://2023701800.sharepoint.com/sites/ICC-Marketing-01/_layouts/15/DocIdRedir.aspx?ID=Y7XZYZ7WP323-305703983-226218</Url>
      <Description>Y7XZYZ7WP323-305703983-226218</Description>
    </_dlc_DocIdUrl>
  </documentManagement>
</p:properties>
</file>

<file path=customXml/itemProps1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77EE1-F992-468F-BFD4-ED7337D1E8A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D83C8C4-C6FC-41E0-AD26-B2A91EA5A5D7}">
  <ds:schemaRefs>
    <ds:schemaRef ds:uri="2280dd3a-6da6-4bfb-88f9-e12ecc249002"/>
    <ds:schemaRef ds:uri="9269ceac-5c65-4307-8ae2-4607a049bc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957990F-24D1-42D6-BA0B-B0166C432FD4}">
  <ds:schemaRefs>
    <ds:schemaRef ds:uri="2280dd3a-6da6-4bfb-88f9-e12ecc249002"/>
    <ds:schemaRef ds:uri="9269ceac-5c65-4307-8ae2-4607a049bc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1609</Words>
  <Application>Microsoft Office PowerPoint</Application>
  <PresentationFormat>On-screen Show (16:9)</PresentationFormat>
  <Paragraphs>389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ICC Code Development Committees (CDC)</vt:lpstr>
      <vt:lpstr>PowerPoint Presentation</vt:lpstr>
      <vt:lpstr>PowerPoint Presentation</vt:lpstr>
      <vt:lpstr>PowerPoint Presentation</vt:lpstr>
      <vt:lpstr>Comparison of Code Development Process</vt:lpstr>
      <vt:lpstr>CAC Assignments Transition Coordination</vt:lpstr>
      <vt:lpstr>New Codes Process Discussion</vt:lpstr>
      <vt:lpstr>Progression to Consensus or Individual Vote</vt:lpstr>
      <vt:lpstr>3 Disapprovals Rule</vt:lpstr>
      <vt:lpstr>New Look for the 2024 International Codes</vt:lpstr>
      <vt:lpstr>ICC Code Development Committees (CDC)</vt:lpstr>
      <vt:lpstr>PowerPoint Presentation</vt:lpstr>
      <vt:lpstr>PowerPoint Presentation</vt:lpstr>
      <vt:lpstr>PowerPoint Presentation</vt:lpstr>
      <vt:lpstr>Standard Development Process</vt:lpstr>
      <vt:lpstr>PowerPoint Presentation</vt:lpstr>
      <vt:lpstr>PowerPoint Presentation</vt:lpstr>
      <vt:lpstr>PowerPoint Presentation</vt:lpstr>
      <vt:lpstr>PowerPoint Presentation</vt:lpstr>
      <vt:lpstr>Get involved today! Join a development committee.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Elizabeth McDonald</cp:lastModifiedBy>
  <cp:revision>3</cp:revision>
  <cp:lastPrinted>2022-11-07T16:27:11Z</cp:lastPrinted>
  <dcterms:created xsi:type="dcterms:W3CDTF">2020-09-21T04:38:14Z</dcterms:created>
  <dcterms:modified xsi:type="dcterms:W3CDTF">2023-05-04T19:15:38Z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f4d2bc30-8d8c-4577-96b1-80d9844de276</vt:lpwstr>
  </property>
</Properties>
</file>