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D42"/>
    <a:srgbClr val="000000"/>
    <a:srgbClr val="FFA201"/>
    <a:srgbClr val="0B5940"/>
    <a:srgbClr val="0A8EF3"/>
    <a:srgbClr val="04A9A5"/>
    <a:srgbClr val="D0D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C097D-C9E2-1C49-9AD6-B689F866D5EB}" v="3" dt="2022-03-30T15:40:10.671"/>
    <p1510:client id="{44AFF2B4-F378-5E41-962E-2A3561A7A113}" v="23" dt="2022-03-29T22:35:27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624"/>
    <p:restoredTop sz="96327"/>
  </p:normalViewPr>
  <p:slideViewPr>
    <p:cSldViewPr snapToGrid="0" snapToObjects="1">
      <p:cViewPr varScale="1">
        <p:scale>
          <a:sx n="166" d="100"/>
          <a:sy n="166" d="100"/>
        </p:scale>
        <p:origin x="2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y Razo" userId="a5c97db6-cbcb-4652-9b4a-010d7b2ebed5" providerId="ADAL" clId="{44AFF2B4-F378-5E41-962E-2A3561A7A113}"/>
    <pc:docChg chg="modMainMaster">
      <pc:chgData name="Ricky Razo" userId="a5c97db6-cbcb-4652-9b4a-010d7b2ebed5" providerId="ADAL" clId="{44AFF2B4-F378-5E41-962E-2A3561A7A113}" dt="2022-03-29T22:35:36.865" v="4" actId="207"/>
      <pc:docMkLst>
        <pc:docMk/>
      </pc:docMkLst>
      <pc:sldMasterChg chg="modSldLayout">
        <pc:chgData name="Ricky Razo" userId="a5c97db6-cbcb-4652-9b4a-010d7b2ebed5" providerId="ADAL" clId="{44AFF2B4-F378-5E41-962E-2A3561A7A113}" dt="2022-03-29T22:35:36.865" v="4" actId="207"/>
        <pc:sldMasterMkLst>
          <pc:docMk/>
          <pc:sldMasterMk cId="2471340778" sldId="2147483660"/>
        </pc:sldMasterMkLst>
        <pc:sldLayoutChg chg="modSp">
          <pc:chgData name="Ricky Razo" userId="a5c97db6-cbcb-4652-9b4a-010d7b2ebed5" providerId="ADAL" clId="{44AFF2B4-F378-5E41-962E-2A3561A7A113}" dt="2022-03-29T22:35:27.965" v="2" actId="207"/>
          <pc:sldLayoutMkLst>
            <pc:docMk/>
            <pc:sldMasterMk cId="2471340778" sldId="2147483660"/>
            <pc:sldLayoutMk cId="2536332262" sldId="2147483661"/>
          </pc:sldLayoutMkLst>
          <pc:spChg chg="mod">
            <ac:chgData name="Ricky Razo" userId="a5c97db6-cbcb-4652-9b4a-010d7b2ebed5" providerId="ADAL" clId="{44AFF2B4-F378-5E41-962E-2A3561A7A113}" dt="2022-03-29T22:35:27.965" v="2" actId="207"/>
            <ac:spMkLst>
              <pc:docMk/>
              <pc:sldMasterMk cId="2471340778" sldId="2147483660"/>
              <pc:sldLayoutMk cId="2536332262" sldId="2147483661"/>
              <ac:spMk id="14" creationId="{2DF5967F-F276-D040-9B98-D9E6373AF7A8}"/>
            </ac:spMkLst>
          </pc:spChg>
          <pc:spChg chg="mod">
            <ac:chgData name="Ricky Razo" userId="a5c97db6-cbcb-4652-9b4a-010d7b2ebed5" providerId="ADAL" clId="{44AFF2B4-F378-5E41-962E-2A3561A7A113}" dt="2022-03-29T22:35:07.916" v="1" actId="207"/>
            <ac:spMkLst>
              <pc:docMk/>
              <pc:sldMasterMk cId="2471340778" sldId="2147483660"/>
              <pc:sldLayoutMk cId="2536332262" sldId="2147483661"/>
              <ac:spMk id="15" creationId="{278C26FC-C8A2-7941-8669-5AB65ECEC791}"/>
            </ac:spMkLst>
          </pc:spChg>
        </pc:sldLayoutChg>
        <pc:sldLayoutChg chg="modSp mod">
          <pc:chgData name="Ricky Razo" userId="a5c97db6-cbcb-4652-9b4a-010d7b2ebed5" providerId="ADAL" clId="{44AFF2B4-F378-5E41-962E-2A3561A7A113}" dt="2022-03-29T22:35:36.865" v="4" actId="207"/>
          <pc:sldLayoutMkLst>
            <pc:docMk/>
            <pc:sldMasterMk cId="2471340778" sldId="2147483660"/>
            <pc:sldLayoutMk cId="940512873" sldId="2147483664"/>
          </pc:sldLayoutMkLst>
          <pc:spChg chg="mod">
            <ac:chgData name="Ricky Razo" userId="a5c97db6-cbcb-4652-9b4a-010d7b2ebed5" providerId="ADAL" clId="{44AFF2B4-F378-5E41-962E-2A3561A7A113}" dt="2022-03-29T22:35:36.865" v="4" actId="207"/>
            <ac:spMkLst>
              <pc:docMk/>
              <pc:sldMasterMk cId="2471340778" sldId="2147483660"/>
              <pc:sldLayoutMk cId="940512873" sldId="2147483664"/>
              <ac:spMk id="26" creationId="{42CA7A94-0239-A744-98FF-6CDA54B50FE3}"/>
            </ac:spMkLst>
          </pc:spChg>
          <pc:spChg chg="mod">
            <ac:chgData name="Ricky Razo" userId="a5c97db6-cbcb-4652-9b4a-010d7b2ebed5" providerId="ADAL" clId="{44AFF2B4-F378-5E41-962E-2A3561A7A113}" dt="2022-03-29T22:35:33.724" v="3" actId="207"/>
            <ac:spMkLst>
              <pc:docMk/>
              <pc:sldMasterMk cId="2471340778" sldId="2147483660"/>
              <pc:sldLayoutMk cId="940512873" sldId="2147483664"/>
              <ac:spMk id="33" creationId="{09622AC5-6E20-224E-95EA-93BCD6263374}"/>
            </ac:spMkLst>
          </pc:spChg>
        </pc:sldLayoutChg>
      </pc:sldMasterChg>
    </pc:docChg>
  </pc:docChgLst>
  <pc:docChgLst>
    <pc:chgData name="Ricky Razo" userId="a5c97db6-cbcb-4652-9b4a-010d7b2ebed5" providerId="ADAL" clId="{088C097D-C9E2-1C49-9AD6-B689F866D5EB}"/>
    <pc:docChg chg="modMainMaster">
      <pc:chgData name="Ricky Razo" userId="a5c97db6-cbcb-4652-9b4a-010d7b2ebed5" providerId="ADAL" clId="{088C097D-C9E2-1C49-9AD6-B689F866D5EB}" dt="2022-03-30T15:40:10.671" v="2" actId="14826"/>
      <pc:docMkLst>
        <pc:docMk/>
      </pc:docMkLst>
      <pc:sldMasterChg chg="modSldLayout">
        <pc:chgData name="Ricky Razo" userId="a5c97db6-cbcb-4652-9b4a-010d7b2ebed5" providerId="ADAL" clId="{088C097D-C9E2-1C49-9AD6-B689F866D5EB}" dt="2022-03-30T15:40:10.671" v="2" actId="14826"/>
        <pc:sldMasterMkLst>
          <pc:docMk/>
          <pc:sldMasterMk cId="2471340778" sldId="2147483660"/>
        </pc:sldMasterMkLst>
        <pc:sldLayoutChg chg="modSp">
          <pc:chgData name="Ricky Razo" userId="a5c97db6-cbcb-4652-9b4a-010d7b2ebed5" providerId="ADAL" clId="{088C097D-C9E2-1C49-9AD6-B689F866D5EB}" dt="2022-03-30T15:40:10.671" v="2" actId="14826"/>
          <pc:sldLayoutMkLst>
            <pc:docMk/>
            <pc:sldMasterMk cId="2471340778" sldId="2147483660"/>
            <pc:sldLayoutMk cId="1457407044" sldId="2147483692"/>
          </pc:sldLayoutMkLst>
          <pc:picChg chg="mod">
            <ac:chgData name="Ricky Razo" userId="a5c97db6-cbcb-4652-9b4a-010d7b2ebed5" providerId="ADAL" clId="{088C097D-C9E2-1C49-9AD6-B689F866D5EB}" dt="2022-03-30T15:40:10.671" v="2" actId="14826"/>
            <ac:picMkLst>
              <pc:docMk/>
              <pc:sldMasterMk cId="2471340778" sldId="2147483660"/>
              <pc:sldLayoutMk cId="1457407044" sldId="2147483692"/>
              <ac:picMk id="3" creationId="{E3639A61-9CA1-5747-BEBA-6C40FDAE89A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17B7A-1F1E-D44E-B7C0-AC6460414C31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A750F-F142-2D41-9176-ECE8562A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emf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407DAB8-72E4-B041-AF4F-F910FB0C69E0}"/>
              </a:ext>
            </a:extLst>
          </p:cNvPr>
          <p:cNvSpPr/>
          <p:nvPr userDrawn="1"/>
        </p:nvSpPr>
        <p:spPr>
          <a:xfrm>
            <a:off x="0" y="-1"/>
            <a:ext cx="9144000" cy="3931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F428DE8-28A8-204A-88A3-C25FBD0DD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 rot="5400000">
            <a:off x="4044228" y="72792"/>
            <a:ext cx="1055542" cy="914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 rot="5400000">
            <a:off x="4421377" y="-490077"/>
            <a:ext cx="301244" cy="9144002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571" y="1959249"/>
            <a:ext cx="8500608" cy="673322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rgbClr val="252D4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571" y="2632571"/>
            <a:ext cx="8500608" cy="128905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05D3B8-1CDF-5049-9173-1948589C7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" y="4420561"/>
            <a:ext cx="9093708" cy="534924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346CDB8-AE71-F545-86E1-C546807DA3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942" y="3933195"/>
            <a:ext cx="2498818" cy="30124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/>
              <a:t>www.buildingsafetymonth.org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6FD0190-9FCE-4C41-A4E2-F6D93E7C2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2068" y="3933195"/>
            <a:ext cx="2025570" cy="30124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#BuildingSafety365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ED65F8-53E0-8140-A3A1-D7B1E3C8AC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6079" y="3999429"/>
            <a:ext cx="927100" cy="165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7A7A36-533A-CE4A-9519-B259B04C34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6942" y="197153"/>
            <a:ext cx="2708204" cy="10247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69E100-0519-AA4B-8714-170552A8B5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139623-E9D0-6346-9CAB-EE63C7237724}"/>
              </a:ext>
            </a:extLst>
          </p:cNvPr>
          <p:cNvSpPr/>
          <p:nvPr userDrawn="1"/>
        </p:nvSpPr>
        <p:spPr>
          <a:xfrm>
            <a:off x="0" y="-2"/>
            <a:ext cx="9144000" cy="51434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533DD0-9E26-C345-9C3D-073E42BE7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01376F-FC05-1B48-9B85-234F8D0B4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942" y="197153"/>
            <a:ext cx="2708204" cy="1024726"/>
          </a:xfrm>
          <a:prstGeom prst="rect">
            <a:avLst/>
          </a:prstGeom>
        </p:spPr>
      </p:pic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1668969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2233251"/>
            <a:ext cx="5140990" cy="2265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1875-D154-594B-A7B3-24C9E2B6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5151DF-7BE9-6B43-BBE2-D1BEE74D8E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7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99A8CC-73E4-F040-AB7C-FAB30137D543}"/>
              </a:ext>
            </a:extLst>
          </p:cNvPr>
          <p:cNvSpPr/>
          <p:nvPr userDrawn="1"/>
        </p:nvSpPr>
        <p:spPr>
          <a:xfrm>
            <a:off x="4572000" y="-2"/>
            <a:ext cx="4572000" cy="51434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4A0C09-6CB4-5A48-B755-D089715AFE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4435650" y="2008800"/>
            <a:ext cx="272700" cy="1125900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626" y="571243"/>
            <a:ext cx="3581670" cy="564282"/>
          </a:xfr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26" y="1885825"/>
            <a:ext cx="3581671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393" y="1885825"/>
            <a:ext cx="3843833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626" y="1379095"/>
            <a:ext cx="3581671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5393" y="1379094"/>
            <a:ext cx="3843833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D7073B-B42D-BA4A-9887-1CFF9339C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9458" y="298346"/>
            <a:ext cx="1489253" cy="56350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AC9638-4EE4-224C-BE68-739EBDE48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E17FEA-AFBE-6A49-B6B1-CCE90DF11361}"/>
              </a:ext>
            </a:extLst>
          </p:cNvPr>
          <p:cNvSpPr/>
          <p:nvPr userDrawn="1"/>
        </p:nvSpPr>
        <p:spPr>
          <a:xfrm>
            <a:off x="0" y="-2"/>
            <a:ext cx="4167266" cy="51434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2E249D-D079-C54F-A5BA-AF0B998C8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54426"/>
          <a:stretch/>
        </p:blipFill>
        <p:spPr>
          <a:xfrm>
            <a:off x="0" y="0"/>
            <a:ext cx="4167266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523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696651-E5FB-9645-8DCA-C4AAE1B17F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700" y="298346"/>
            <a:ext cx="1489253" cy="563501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65FF780-65A3-4248-AEB5-FE8774078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CC046A-9E51-4747-B99B-698B48557161}"/>
              </a:ext>
            </a:extLst>
          </p:cNvPr>
          <p:cNvSpPr/>
          <p:nvPr userDrawn="1"/>
        </p:nvSpPr>
        <p:spPr>
          <a:xfrm>
            <a:off x="0" y="-2"/>
            <a:ext cx="4167266" cy="51434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F01311-46F6-3F42-B733-56531FF7F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54426"/>
          <a:stretch/>
        </p:blipFill>
        <p:spPr>
          <a:xfrm>
            <a:off x="0" y="0"/>
            <a:ext cx="4167266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37052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40F9B73-E72D-9849-AE67-5350BDD67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B22933-2F0F-4245-8D09-6C61153A26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700" y="298346"/>
            <a:ext cx="1489253" cy="5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4DDE70-B10C-5D49-8F87-49BDA968097F}"/>
              </a:ext>
            </a:extLst>
          </p:cNvPr>
          <p:cNvSpPr/>
          <p:nvPr userDrawn="1"/>
        </p:nvSpPr>
        <p:spPr>
          <a:xfrm>
            <a:off x="0" y="-2"/>
            <a:ext cx="3380282" cy="51434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A4E66-C94C-7E48-9E5F-0A3B2BDF7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63033"/>
          <a:stretch/>
        </p:blipFill>
        <p:spPr>
          <a:xfrm>
            <a:off x="0" y="0"/>
            <a:ext cx="3380282" cy="5143500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282" y="18499"/>
            <a:ext cx="5763718" cy="512467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BAED5-0B3A-574E-8F28-4E2EA71A0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700" y="298346"/>
            <a:ext cx="1489253" cy="56350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E1AF7E3-5030-8C46-8517-4ECAC2F38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5658C3-B59D-D14C-A641-FFEA46DEFC94}"/>
              </a:ext>
            </a:extLst>
          </p:cNvPr>
          <p:cNvSpPr/>
          <p:nvPr userDrawn="1"/>
        </p:nvSpPr>
        <p:spPr>
          <a:xfrm>
            <a:off x="0" y="-2"/>
            <a:ext cx="9144000" cy="51434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301445-8D04-1F43-9F35-7BD59FA56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B91BD-3AB4-7642-BD16-37A962F40B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942" y="197153"/>
            <a:ext cx="2708204" cy="1024726"/>
          </a:xfrm>
          <a:prstGeom prst="rect">
            <a:avLst/>
          </a:prstGeom>
        </p:spPr>
      </p:pic>
      <p:sp>
        <p:nvSpPr>
          <p:cNvPr id="23" name="Google Shape;9009;p30">
            <a:extLst>
              <a:ext uri="{FF2B5EF4-FFF2-40B4-BE49-F238E27FC236}">
                <a16:creationId xmlns:a16="http://schemas.microsoft.com/office/drawing/2014/main" id="{D35D9242-5276-2144-B3E1-03A4D710658B}"/>
              </a:ext>
            </a:extLst>
          </p:cNvPr>
          <p:cNvSpPr/>
          <p:nvPr userDrawn="1"/>
        </p:nvSpPr>
        <p:spPr>
          <a:xfrm rot="5400000">
            <a:off x="4044228" y="72792"/>
            <a:ext cx="1055542" cy="914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010;p30">
            <a:extLst>
              <a:ext uri="{FF2B5EF4-FFF2-40B4-BE49-F238E27FC236}">
                <a16:creationId xmlns:a16="http://schemas.microsoft.com/office/drawing/2014/main" id="{0C3B3D76-3384-F24F-8A60-CF82848789A9}"/>
              </a:ext>
            </a:extLst>
          </p:cNvPr>
          <p:cNvSpPr/>
          <p:nvPr userDrawn="1"/>
        </p:nvSpPr>
        <p:spPr>
          <a:xfrm rot="5400000">
            <a:off x="4421377" y="-490077"/>
            <a:ext cx="301244" cy="9144002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BEF6F6-B462-7B4C-9161-BA26EB937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5146" y="4420561"/>
            <a:ext cx="9093708" cy="534924"/>
          </a:xfrm>
          <a:prstGeom prst="rect">
            <a:avLst/>
          </a:prstGeom>
        </p:spPr>
      </p:pic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C0A3459-5554-0447-A80E-6B999111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942" y="3933195"/>
            <a:ext cx="2498818" cy="30124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/>
              <a:t>www.buildingsafetymonth.org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CD56798-2958-E14F-9A8B-73C83B82BC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2068" y="3933195"/>
            <a:ext cx="2025570" cy="30124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#BuildingSafety365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2C96C97-7B80-984E-AFEA-EE224AB00E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76079" y="3999429"/>
            <a:ext cx="927100" cy="165100"/>
          </a:xfrm>
          <a:prstGeom prst="rect">
            <a:avLst/>
          </a:prstGeom>
        </p:spPr>
      </p:pic>
      <p:sp>
        <p:nvSpPr>
          <p:cNvPr id="30" name="Title 12">
            <a:extLst>
              <a:ext uri="{FF2B5EF4-FFF2-40B4-BE49-F238E27FC236}">
                <a16:creationId xmlns:a16="http://schemas.microsoft.com/office/drawing/2014/main" id="{66A6DD70-F4D2-774F-BFFC-6FC72EAB6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1668969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C9F6AAFE-8107-554B-A22B-B0F8E781D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2233251"/>
            <a:ext cx="5140990" cy="1510037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509DF5-29D7-A743-A8CA-4F9E45216B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39A61-9CA1-5747-BEBA-6C40FDAE8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8B20F56-CC49-8148-B3B0-DDDE77C52AB8}"/>
              </a:ext>
            </a:extLst>
          </p:cNvPr>
          <p:cNvSpPr/>
          <p:nvPr userDrawn="1"/>
        </p:nvSpPr>
        <p:spPr>
          <a:xfrm>
            <a:off x="0" y="-2"/>
            <a:ext cx="9144000" cy="51434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F50CF3-5CC6-3D48-AF3D-82D62D178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271B8-E972-2840-A834-50EA262666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942" y="197153"/>
            <a:ext cx="2708204" cy="1024726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9D60EED-D643-E045-876C-59C153685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44F753-9D1A-7642-8AB0-F183E83E5C65}"/>
              </a:ext>
            </a:extLst>
          </p:cNvPr>
          <p:cNvGrpSpPr/>
          <p:nvPr userDrawn="1"/>
        </p:nvGrpSpPr>
        <p:grpSpPr>
          <a:xfrm>
            <a:off x="921409" y="3171493"/>
            <a:ext cx="7271513" cy="1759647"/>
            <a:chOff x="921409" y="3171493"/>
            <a:chExt cx="7271513" cy="175964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7394534-2751-D745-8AAC-DDBCE44085A6}"/>
                </a:ext>
              </a:extLst>
            </p:cNvPr>
            <p:cNvGrpSpPr/>
            <p:nvPr userDrawn="1"/>
          </p:nvGrpSpPr>
          <p:grpSpPr>
            <a:xfrm>
              <a:off x="921409" y="3171493"/>
              <a:ext cx="1710902" cy="1759647"/>
              <a:chOff x="0" y="3186700"/>
              <a:chExt cx="1710902" cy="175964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5EA6A30-3343-4549-B366-2D85DE06C5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510860" y="3186700"/>
                <a:ext cx="689182" cy="734129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62ED2C-FFBB-3641-A720-8F0DE5F3C38D}"/>
                  </a:ext>
                </a:extLst>
              </p:cNvPr>
              <p:cNvSpPr/>
              <p:nvPr userDrawn="1"/>
            </p:nvSpPr>
            <p:spPr>
              <a:xfrm>
                <a:off x="0" y="4115350"/>
                <a:ext cx="17109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252D42"/>
                    </a:solidFill>
                    <a:effectLst/>
                    <a:latin typeface="+mn-lt"/>
                  </a:rPr>
                  <a:t>Week 1:</a:t>
                </a:r>
                <a:endParaRPr lang="en-US" sz="1200" dirty="0">
                  <a:solidFill>
                    <a:srgbClr val="252D42"/>
                  </a:solidFill>
                  <a:effectLst/>
                  <a:latin typeface="+mn-lt"/>
                </a:endParaRPr>
              </a:p>
              <a:p>
                <a:pPr algn="ctr"/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May 1–8</a:t>
                </a:r>
                <a:b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</a:b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Energy and</a:t>
                </a:r>
              </a:p>
              <a:p>
                <a:pPr algn="ctr"/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Innovation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6666CC-BEF3-034F-994C-CA6CECA2109F}"/>
                </a:ext>
              </a:extLst>
            </p:cNvPr>
            <p:cNvGrpSpPr/>
            <p:nvPr userDrawn="1"/>
          </p:nvGrpSpPr>
          <p:grpSpPr>
            <a:xfrm>
              <a:off x="2774946" y="3231597"/>
              <a:ext cx="1710902" cy="1699543"/>
              <a:chOff x="0" y="1704329"/>
              <a:chExt cx="1710902" cy="169954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1BF4311-44EF-E942-9040-15E2F0FAD380}"/>
                  </a:ext>
                </a:extLst>
              </p:cNvPr>
              <p:cNvSpPr/>
              <p:nvPr userDrawn="1"/>
            </p:nvSpPr>
            <p:spPr>
              <a:xfrm>
                <a:off x="0" y="2572875"/>
                <a:ext cx="17109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252D42"/>
                    </a:solidFill>
                    <a:effectLst/>
                    <a:latin typeface="+mn-lt"/>
                  </a:rPr>
                  <a:t>Week 2:</a:t>
                </a:r>
                <a:endParaRPr lang="en-US" sz="1200" dirty="0">
                  <a:solidFill>
                    <a:srgbClr val="252D42"/>
                  </a:solidFill>
                  <a:effectLst/>
                  <a:latin typeface="+mn-lt"/>
                </a:endParaRPr>
              </a:p>
              <a:p>
                <a:pPr algn="ctr"/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May 9–15</a:t>
                </a:r>
                <a:b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</a:b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Building Safety</a:t>
                </a:r>
                <a:b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</a:b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Careers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69CDABC-D509-D44E-BFF1-57A6ED5E61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544301" y="1704329"/>
                <a:ext cx="622300" cy="63500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6DA18B-AF01-C149-A184-11B572E1B93B}"/>
                </a:ext>
              </a:extLst>
            </p:cNvPr>
            <p:cNvGrpSpPr/>
            <p:nvPr userDrawn="1"/>
          </p:nvGrpSpPr>
          <p:grpSpPr>
            <a:xfrm>
              <a:off x="4628483" y="3259843"/>
              <a:ext cx="1710902" cy="1671297"/>
              <a:chOff x="0" y="1732575"/>
              <a:chExt cx="1710902" cy="167129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44FB7C7-5F04-F645-95A6-B9EAE3541DF9}"/>
                  </a:ext>
                </a:extLst>
              </p:cNvPr>
              <p:cNvSpPr/>
              <p:nvPr userDrawn="1"/>
            </p:nvSpPr>
            <p:spPr>
              <a:xfrm>
                <a:off x="0" y="2572875"/>
                <a:ext cx="17109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252D42"/>
                    </a:solidFill>
                    <a:effectLst/>
                    <a:latin typeface="+mn-lt"/>
                  </a:rPr>
                  <a:t>Week 3:</a:t>
                </a:r>
                <a:endParaRPr lang="en-US" sz="1200" dirty="0">
                  <a:solidFill>
                    <a:srgbClr val="252D42"/>
                  </a:solidFill>
                  <a:effectLst/>
                  <a:latin typeface="+mn-lt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May 16–22</a:t>
                </a:r>
                <a:b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</a:b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Disaster</a:t>
                </a:r>
                <a:b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</a:b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Preparedness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7D6EF0C-7DAF-4E41-B630-7C8E6F61DE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576051" y="1732575"/>
                <a:ext cx="558800" cy="6477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92AB4E-FEA6-624A-AE41-350DE72DF9B5}"/>
                </a:ext>
              </a:extLst>
            </p:cNvPr>
            <p:cNvGrpSpPr/>
            <p:nvPr userDrawn="1"/>
          </p:nvGrpSpPr>
          <p:grpSpPr>
            <a:xfrm>
              <a:off x="6482020" y="3209043"/>
              <a:ext cx="1710902" cy="1722097"/>
              <a:chOff x="0" y="1681775"/>
              <a:chExt cx="1710902" cy="172209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C76013-F7DF-CA49-BAC8-1A10F22A5764}"/>
                  </a:ext>
                </a:extLst>
              </p:cNvPr>
              <p:cNvSpPr/>
              <p:nvPr userDrawn="1"/>
            </p:nvSpPr>
            <p:spPr>
              <a:xfrm>
                <a:off x="0" y="2572875"/>
                <a:ext cx="17109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252D42"/>
                    </a:solidFill>
                    <a:effectLst/>
                    <a:latin typeface="+mn-lt"/>
                  </a:rPr>
                  <a:t>Week 4:</a:t>
                </a:r>
                <a:endParaRPr lang="en-US" sz="1200" dirty="0">
                  <a:solidFill>
                    <a:srgbClr val="252D42"/>
                  </a:solidFill>
                  <a:effectLst/>
                  <a:latin typeface="+mn-lt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May 23–31</a:t>
                </a:r>
                <a:b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</a:b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Water</a:t>
                </a:r>
                <a:b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</a:br>
                <a:r>
                  <a:rPr lang="en-US" sz="1200" dirty="0">
                    <a:solidFill>
                      <a:srgbClr val="252D42"/>
                    </a:solidFill>
                    <a:effectLst/>
                    <a:latin typeface="+mn-lt"/>
                  </a:rPr>
                  <a:t>Safety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30B525C-BD26-E44E-8428-A3C204242F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525251" y="1681775"/>
                <a:ext cx="660400" cy="698500"/>
              </a:xfrm>
              <a:prstGeom prst="rect">
                <a:avLst/>
              </a:prstGeom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DAE32A7-08BF-F148-8A05-3F7CF748E875}"/>
              </a:ext>
            </a:extLst>
          </p:cNvPr>
          <p:cNvSpPr/>
          <p:nvPr userDrawn="1"/>
        </p:nvSpPr>
        <p:spPr>
          <a:xfrm>
            <a:off x="0" y="2007476"/>
            <a:ext cx="2437286" cy="346841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15C745-C26A-4549-A106-A3587B2AE3B9}"/>
              </a:ext>
            </a:extLst>
          </p:cNvPr>
          <p:cNvSpPr/>
          <p:nvPr userDrawn="1"/>
        </p:nvSpPr>
        <p:spPr>
          <a:xfrm>
            <a:off x="6706714" y="2007476"/>
            <a:ext cx="2437286" cy="346841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9386BE-2EEA-F649-A2A1-81946D58C1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CA7A94-0239-A744-98FF-6CDA54B50FE3}"/>
              </a:ext>
            </a:extLst>
          </p:cNvPr>
          <p:cNvSpPr txBox="1"/>
          <p:nvPr userDrawn="1"/>
        </p:nvSpPr>
        <p:spPr>
          <a:xfrm>
            <a:off x="2643308" y="2495991"/>
            <a:ext cx="385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>
                <a:solidFill>
                  <a:srgbClr val="252D42"/>
                </a:solidFill>
              </a:rPr>
              <a:t>BUILDING CODES IN ACTION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622AC5-6E20-224E-95EA-93BCD6263374}"/>
              </a:ext>
            </a:extLst>
          </p:cNvPr>
          <p:cNvSpPr txBox="1"/>
          <p:nvPr userDrawn="1"/>
        </p:nvSpPr>
        <p:spPr>
          <a:xfrm>
            <a:off x="2643308" y="1812509"/>
            <a:ext cx="385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dirty="0">
                <a:solidFill>
                  <a:srgbClr val="252D42"/>
                </a:solidFill>
                <a:latin typeface="+mj-lt"/>
              </a:rPr>
              <a:t>Safety for all:</a:t>
            </a:r>
          </a:p>
        </p:txBody>
      </p:sp>
    </p:spTree>
    <p:extLst>
      <p:ext uri="{BB962C8B-B14F-4D97-AF65-F5344CB8AC3E}">
        <p14:creationId xmlns:p14="http://schemas.microsoft.com/office/powerpoint/2010/main" val="94051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CFCAC0-1C89-EC44-9058-319E386A1B53}"/>
              </a:ext>
            </a:extLst>
          </p:cNvPr>
          <p:cNvSpPr/>
          <p:nvPr userDrawn="1"/>
        </p:nvSpPr>
        <p:spPr>
          <a:xfrm>
            <a:off x="0" y="-1"/>
            <a:ext cx="1710902" cy="51516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5A8ADF-1DEA-9648-9FFC-54BFF2A3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81289"/>
          <a:stretch/>
        </p:blipFill>
        <p:spPr>
          <a:xfrm>
            <a:off x="1" y="0"/>
            <a:ext cx="1710901" cy="51435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412" y="1079943"/>
            <a:ext cx="6168007" cy="564282"/>
          </a:xfr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7413" y="1644225"/>
            <a:ext cx="6168008" cy="278063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D8930-101B-CD49-82BC-58C0AAF10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24" y="298346"/>
            <a:ext cx="1489253" cy="563501"/>
          </a:xfrm>
          <a:prstGeom prst="rect">
            <a:avLst/>
          </a:prstGeom>
        </p:spPr>
      </p:pic>
      <p:sp>
        <p:nvSpPr>
          <p:cNvPr id="18" name="Google Shape;9019;p31">
            <a:extLst>
              <a:ext uri="{FF2B5EF4-FFF2-40B4-BE49-F238E27FC236}">
                <a16:creationId xmlns:a16="http://schemas.microsoft.com/office/drawing/2014/main" id="{89B3D8E6-46E6-F64B-952E-83BA47366038}"/>
              </a:ext>
            </a:extLst>
          </p:cNvPr>
          <p:cNvSpPr/>
          <p:nvPr userDrawn="1"/>
        </p:nvSpPr>
        <p:spPr>
          <a:xfrm>
            <a:off x="1543352" y="1644224"/>
            <a:ext cx="335100" cy="1759647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41DB3B-5750-2D41-A6C9-8DE596E12B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CFCAC0-1C89-EC44-9058-319E386A1B53}"/>
              </a:ext>
            </a:extLst>
          </p:cNvPr>
          <p:cNvSpPr/>
          <p:nvPr userDrawn="1"/>
        </p:nvSpPr>
        <p:spPr>
          <a:xfrm>
            <a:off x="0" y="-1"/>
            <a:ext cx="1710902" cy="51516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5A8ADF-1DEA-9648-9FFC-54BFF2A3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81289"/>
          <a:stretch/>
        </p:blipFill>
        <p:spPr>
          <a:xfrm>
            <a:off x="1" y="0"/>
            <a:ext cx="1710901" cy="51435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412" y="1079943"/>
            <a:ext cx="6168007" cy="564282"/>
          </a:xfr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7413" y="1644225"/>
            <a:ext cx="6168008" cy="278063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D8930-101B-CD49-82BC-58C0AAF10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24" y="298346"/>
            <a:ext cx="1489253" cy="563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00246F-48EC-D04B-95E2-D4EE6D40EF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60" y="1644225"/>
            <a:ext cx="689182" cy="7341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91CC4C-F65E-074E-BF5E-AD9D651BA8D0}"/>
              </a:ext>
            </a:extLst>
          </p:cNvPr>
          <p:cNvSpPr/>
          <p:nvPr userDrawn="1"/>
        </p:nvSpPr>
        <p:spPr>
          <a:xfrm>
            <a:off x="0" y="2572875"/>
            <a:ext cx="1710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52D42"/>
                </a:solidFill>
                <a:effectLst/>
                <a:latin typeface="+mn-lt"/>
              </a:rPr>
              <a:t>Week 1:</a:t>
            </a:r>
            <a:endParaRPr lang="en-US" sz="1200" dirty="0">
              <a:solidFill>
                <a:srgbClr val="252D42"/>
              </a:solidFill>
              <a:effectLst/>
              <a:latin typeface="+mn-lt"/>
            </a:endParaRPr>
          </a:p>
          <a:p>
            <a:pPr algn="ctr"/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May 1–8</a:t>
            </a:r>
            <a:br>
              <a:rPr lang="en-US" sz="1200" dirty="0">
                <a:solidFill>
                  <a:srgbClr val="252D42"/>
                </a:solidFill>
                <a:effectLst/>
                <a:latin typeface="+mn-lt"/>
              </a:rPr>
            </a:b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Energy and</a:t>
            </a:r>
          </a:p>
          <a:p>
            <a:pPr algn="ctr"/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Innovation</a:t>
            </a:r>
          </a:p>
        </p:txBody>
      </p:sp>
      <p:sp>
        <p:nvSpPr>
          <p:cNvPr id="18" name="Google Shape;9019;p31">
            <a:extLst>
              <a:ext uri="{FF2B5EF4-FFF2-40B4-BE49-F238E27FC236}">
                <a16:creationId xmlns:a16="http://schemas.microsoft.com/office/drawing/2014/main" id="{61F58D36-AB23-2A4F-9E2C-E6FEB89CA03F}"/>
              </a:ext>
            </a:extLst>
          </p:cNvPr>
          <p:cNvSpPr/>
          <p:nvPr userDrawn="1"/>
        </p:nvSpPr>
        <p:spPr>
          <a:xfrm>
            <a:off x="1543352" y="1644224"/>
            <a:ext cx="335100" cy="1759647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6548F6-507E-C54C-936C-47D2662E03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49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CFCAC0-1C89-EC44-9058-319E386A1B53}"/>
              </a:ext>
            </a:extLst>
          </p:cNvPr>
          <p:cNvSpPr/>
          <p:nvPr userDrawn="1"/>
        </p:nvSpPr>
        <p:spPr>
          <a:xfrm>
            <a:off x="0" y="-1"/>
            <a:ext cx="1710902" cy="51516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5A8ADF-1DEA-9648-9FFC-54BFF2A3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81289"/>
          <a:stretch/>
        </p:blipFill>
        <p:spPr>
          <a:xfrm>
            <a:off x="1" y="0"/>
            <a:ext cx="1710901" cy="51435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412" y="1079943"/>
            <a:ext cx="6168007" cy="564282"/>
          </a:xfr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7413" y="1644225"/>
            <a:ext cx="6168008" cy="278063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D8930-101B-CD49-82BC-58C0AAF10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24" y="298346"/>
            <a:ext cx="1489253" cy="563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91CC4C-F65E-074E-BF5E-AD9D651BA8D0}"/>
              </a:ext>
            </a:extLst>
          </p:cNvPr>
          <p:cNvSpPr/>
          <p:nvPr userDrawn="1"/>
        </p:nvSpPr>
        <p:spPr>
          <a:xfrm>
            <a:off x="0" y="2572875"/>
            <a:ext cx="1710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52D42"/>
                </a:solidFill>
                <a:effectLst/>
                <a:latin typeface="+mn-lt"/>
              </a:rPr>
              <a:t>Week 2:</a:t>
            </a:r>
            <a:endParaRPr lang="en-US" sz="1200" dirty="0">
              <a:solidFill>
                <a:srgbClr val="252D42"/>
              </a:solidFill>
              <a:effectLst/>
              <a:latin typeface="+mn-lt"/>
            </a:endParaRPr>
          </a:p>
          <a:p>
            <a:pPr algn="ctr"/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May 9–15</a:t>
            </a:r>
            <a:br>
              <a:rPr lang="en-US" sz="1200" dirty="0">
                <a:solidFill>
                  <a:srgbClr val="252D42"/>
                </a:solidFill>
                <a:effectLst/>
                <a:latin typeface="+mn-lt"/>
              </a:rPr>
            </a:b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Building Safety</a:t>
            </a:r>
            <a:br>
              <a:rPr lang="en-US" sz="1200" dirty="0">
                <a:solidFill>
                  <a:srgbClr val="252D42"/>
                </a:solidFill>
                <a:effectLst/>
                <a:latin typeface="+mn-lt"/>
              </a:rPr>
            </a:b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Careers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F722D9-A272-AC43-9026-30394ECB41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301" y="1704329"/>
            <a:ext cx="622300" cy="635000"/>
          </a:xfrm>
          <a:prstGeom prst="rect">
            <a:avLst/>
          </a:prstGeom>
        </p:spPr>
      </p:pic>
      <p:sp>
        <p:nvSpPr>
          <p:cNvPr id="19" name="Google Shape;9019;p31">
            <a:extLst>
              <a:ext uri="{FF2B5EF4-FFF2-40B4-BE49-F238E27FC236}">
                <a16:creationId xmlns:a16="http://schemas.microsoft.com/office/drawing/2014/main" id="{29CFFB32-87FF-A149-8A7B-AB3FBD9D9AAC}"/>
              </a:ext>
            </a:extLst>
          </p:cNvPr>
          <p:cNvSpPr/>
          <p:nvPr userDrawn="1"/>
        </p:nvSpPr>
        <p:spPr>
          <a:xfrm>
            <a:off x="1543352" y="1644224"/>
            <a:ext cx="335100" cy="1759647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339189-802F-5844-A5B0-55988C5B1B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1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CFCAC0-1C89-EC44-9058-319E386A1B53}"/>
              </a:ext>
            </a:extLst>
          </p:cNvPr>
          <p:cNvSpPr/>
          <p:nvPr userDrawn="1"/>
        </p:nvSpPr>
        <p:spPr>
          <a:xfrm>
            <a:off x="0" y="-1"/>
            <a:ext cx="1710902" cy="51516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5A8ADF-1DEA-9648-9FFC-54BFF2A3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81289"/>
          <a:stretch/>
        </p:blipFill>
        <p:spPr>
          <a:xfrm>
            <a:off x="1" y="0"/>
            <a:ext cx="1710901" cy="51435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412" y="1079943"/>
            <a:ext cx="6168007" cy="564282"/>
          </a:xfr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7413" y="1644225"/>
            <a:ext cx="6168008" cy="278063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D8930-101B-CD49-82BC-58C0AAF10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24" y="298346"/>
            <a:ext cx="1489253" cy="563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91CC4C-F65E-074E-BF5E-AD9D651BA8D0}"/>
              </a:ext>
            </a:extLst>
          </p:cNvPr>
          <p:cNvSpPr/>
          <p:nvPr userDrawn="1"/>
        </p:nvSpPr>
        <p:spPr>
          <a:xfrm>
            <a:off x="0" y="2572875"/>
            <a:ext cx="1710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52D42"/>
                </a:solidFill>
                <a:effectLst/>
                <a:latin typeface="+mn-lt"/>
              </a:rPr>
              <a:t>Week 3:</a:t>
            </a:r>
            <a:endParaRPr lang="en-US" sz="1200" dirty="0">
              <a:solidFill>
                <a:srgbClr val="252D42"/>
              </a:solidFill>
              <a:effectLst/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May 16–22</a:t>
            </a:r>
            <a:br>
              <a:rPr lang="en-US" sz="1200" dirty="0">
                <a:solidFill>
                  <a:srgbClr val="252D42"/>
                </a:solidFill>
                <a:effectLst/>
                <a:latin typeface="+mn-lt"/>
              </a:rPr>
            </a:b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Disaster</a:t>
            </a:r>
            <a:br>
              <a:rPr lang="en-US" sz="1200" dirty="0">
                <a:solidFill>
                  <a:srgbClr val="252D42"/>
                </a:solidFill>
                <a:effectLst/>
                <a:latin typeface="+mn-lt"/>
              </a:rPr>
            </a:b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Preparedness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508A5D-65D9-A744-85E3-E07BC5D64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6051" y="1732575"/>
            <a:ext cx="558800" cy="647700"/>
          </a:xfrm>
          <a:prstGeom prst="rect">
            <a:avLst/>
          </a:prstGeom>
        </p:spPr>
      </p:pic>
      <p:sp>
        <p:nvSpPr>
          <p:cNvPr id="20" name="Google Shape;9019;p31">
            <a:extLst>
              <a:ext uri="{FF2B5EF4-FFF2-40B4-BE49-F238E27FC236}">
                <a16:creationId xmlns:a16="http://schemas.microsoft.com/office/drawing/2014/main" id="{89803ADC-B756-D44F-9E2A-E68DAFECBA5F}"/>
              </a:ext>
            </a:extLst>
          </p:cNvPr>
          <p:cNvSpPr/>
          <p:nvPr userDrawn="1"/>
        </p:nvSpPr>
        <p:spPr>
          <a:xfrm>
            <a:off x="1543352" y="1644224"/>
            <a:ext cx="335100" cy="1759647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7895D4-6EBD-384C-9AB7-A07DF254BB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4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CFCAC0-1C89-EC44-9058-319E386A1B53}"/>
              </a:ext>
            </a:extLst>
          </p:cNvPr>
          <p:cNvSpPr/>
          <p:nvPr userDrawn="1"/>
        </p:nvSpPr>
        <p:spPr>
          <a:xfrm>
            <a:off x="0" y="-1"/>
            <a:ext cx="1710902" cy="51516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5A8ADF-1DEA-9648-9FFC-54BFF2A3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81289"/>
          <a:stretch/>
        </p:blipFill>
        <p:spPr>
          <a:xfrm>
            <a:off x="1" y="0"/>
            <a:ext cx="1710901" cy="51435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412" y="1079943"/>
            <a:ext cx="6168007" cy="564282"/>
          </a:xfr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7413" y="1644225"/>
            <a:ext cx="6168008" cy="278063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D8930-101B-CD49-82BC-58C0AAF10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24" y="298346"/>
            <a:ext cx="1489253" cy="563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91CC4C-F65E-074E-BF5E-AD9D651BA8D0}"/>
              </a:ext>
            </a:extLst>
          </p:cNvPr>
          <p:cNvSpPr/>
          <p:nvPr userDrawn="1"/>
        </p:nvSpPr>
        <p:spPr>
          <a:xfrm>
            <a:off x="0" y="2572875"/>
            <a:ext cx="1710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52D42"/>
                </a:solidFill>
                <a:effectLst/>
                <a:latin typeface="+mn-lt"/>
              </a:rPr>
              <a:t>Week 4:</a:t>
            </a:r>
            <a:endParaRPr lang="en-US" sz="1200" dirty="0">
              <a:solidFill>
                <a:srgbClr val="252D42"/>
              </a:solidFill>
              <a:effectLst/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May 23–31</a:t>
            </a:r>
            <a:br>
              <a:rPr lang="en-US" sz="1200" dirty="0">
                <a:solidFill>
                  <a:srgbClr val="252D42"/>
                </a:solidFill>
                <a:effectLst/>
                <a:latin typeface="+mn-lt"/>
              </a:rPr>
            </a:b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Water</a:t>
            </a:r>
            <a:br>
              <a:rPr lang="en-US" sz="1200" dirty="0">
                <a:solidFill>
                  <a:srgbClr val="252D42"/>
                </a:solidFill>
                <a:effectLst/>
                <a:latin typeface="+mn-lt"/>
              </a:rPr>
            </a:br>
            <a:r>
              <a:rPr lang="en-US" sz="1200" dirty="0">
                <a:solidFill>
                  <a:srgbClr val="252D42"/>
                </a:solidFill>
                <a:effectLst/>
                <a:latin typeface="+mn-lt"/>
              </a:rPr>
              <a:t>Safety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D6C256-CE1E-CC4D-9317-FFA04314AE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251" y="1681775"/>
            <a:ext cx="660400" cy="698500"/>
          </a:xfrm>
          <a:prstGeom prst="rect">
            <a:avLst/>
          </a:prstGeom>
        </p:spPr>
      </p:pic>
      <p:sp>
        <p:nvSpPr>
          <p:cNvPr id="21" name="Google Shape;9019;p31">
            <a:extLst>
              <a:ext uri="{FF2B5EF4-FFF2-40B4-BE49-F238E27FC236}">
                <a16:creationId xmlns:a16="http://schemas.microsoft.com/office/drawing/2014/main" id="{3AA6841A-0D7B-A440-B7BD-964626ECE7DC}"/>
              </a:ext>
            </a:extLst>
          </p:cNvPr>
          <p:cNvSpPr/>
          <p:nvPr userDrawn="1"/>
        </p:nvSpPr>
        <p:spPr>
          <a:xfrm>
            <a:off x="1543352" y="1644224"/>
            <a:ext cx="335100" cy="1759647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EA37F8-2801-6F45-A264-C11FB20F04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4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E8DE6E-166E-7040-93C2-76978E8302E8}"/>
              </a:ext>
            </a:extLst>
          </p:cNvPr>
          <p:cNvSpPr/>
          <p:nvPr userDrawn="1"/>
        </p:nvSpPr>
        <p:spPr>
          <a:xfrm>
            <a:off x="-1" y="2436875"/>
            <a:ext cx="4183687" cy="2277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00" y="0"/>
            <a:ext cx="6471000" cy="51435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3870278" y="3605075"/>
            <a:ext cx="313410" cy="1109100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38" y="2732228"/>
            <a:ext cx="3103498" cy="340200"/>
          </a:xfrm>
        </p:spPr>
        <p:txBody>
          <a:bodyPr/>
          <a:lstStyle>
            <a:lvl1pPr algn="r"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737" y="3216914"/>
            <a:ext cx="3103499" cy="64612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371EC4-EE93-5046-B270-C00F0733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072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050049-F674-7543-BDF3-B4910C9FD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145" y="298346"/>
            <a:ext cx="1489253" cy="5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636891-E0C3-634A-8BF2-63E1B1B3B592}"/>
              </a:ext>
            </a:extLst>
          </p:cNvPr>
          <p:cNvSpPr/>
          <p:nvPr userDrawn="1"/>
        </p:nvSpPr>
        <p:spPr>
          <a:xfrm>
            <a:off x="0" y="-1"/>
            <a:ext cx="1710902" cy="51516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A9A5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476608-07B7-3343-B362-C13F50438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81289"/>
          <a:stretch/>
        </p:blipFill>
        <p:spPr>
          <a:xfrm>
            <a:off x="1" y="0"/>
            <a:ext cx="1710901" cy="51435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FFE305-64D3-E542-855A-6D9D069CB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53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0371F868-C29A-DB44-9E83-8ECE8C5D78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85334E-9AFC-5C45-9C87-DAFA9DC49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24" y="298346"/>
            <a:ext cx="1489253" cy="563501"/>
          </a:xfrm>
          <a:prstGeom prst="rect">
            <a:avLst/>
          </a:prstGeom>
        </p:spPr>
      </p:pic>
      <p:sp>
        <p:nvSpPr>
          <p:cNvPr id="16" name="Google Shape;9019;p31">
            <a:extLst>
              <a:ext uri="{FF2B5EF4-FFF2-40B4-BE49-F238E27FC236}">
                <a16:creationId xmlns:a16="http://schemas.microsoft.com/office/drawing/2014/main" id="{663610CD-0D0C-864A-AE1C-CAC3EE993CDD}"/>
              </a:ext>
            </a:extLst>
          </p:cNvPr>
          <p:cNvSpPr/>
          <p:nvPr userDrawn="1"/>
        </p:nvSpPr>
        <p:spPr>
          <a:xfrm>
            <a:off x="1543352" y="1644224"/>
            <a:ext cx="335100" cy="1759647"/>
          </a:xfrm>
          <a:prstGeom prst="rect">
            <a:avLst/>
          </a:prstGeom>
          <a:solidFill>
            <a:srgbClr val="252D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697" y="1644223"/>
            <a:ext cx="1183020" cy="1759647"/>
          </a:xfrm>
        </p:spPr>
        <p:txBody>
          <a:bodyPr anchor="ctr"/>
          <a:lstStyle>
            <a:lvl1pPr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1333500"/>
            <a:ext cx="5800725" cy="218122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5A0F0E-01AE-E148-8354-9287A81691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9355" y="272079"/>
            <a:ext cx="1367635" cy="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88" r:id="rId4"/>
    <p:sldLayoutId id="2147483689" r:id="rId5"/>
    <p:sldLayoutId id="2147483690" r:id="rId6"/>
    <p:sldLayoutId id="2147483691" r:id="rId7"/>
    <p:sldLayoutId id="2147483687" r:id="rId8"/>
    <p:sldLayoutId id="2147483667" r:id="rId9"/>
    <p:sldLayoutId id="2147483669" r:id="rId10"/>
    <p:sldLayoutId id="2147483670" r:id="rId11"/>
    <p:sldLayoutId id="2147483673" r:id="rId12"/>
    <p:sldLayoutId id="2147483675" r:id="rId13"/>
    <p:sldLayoutId id="2147483674" r:id="rId14"/>
    <p:sldLayoutId id="2147483678" r:id="rId15"/>
    <p:sldLayoutId id="2147483692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DEED5F-D03E-4840-A3D3-F2030E3AC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8FF9F9-DC7F-BB46-9F4D-235938A96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15C623-BA01-F747-8A9F-458903C0F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59128D-678F-A842-8AEF-E479C1973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8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48F4-477C-6242-AC0A-05BF157E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890ED-3D90-194A-9208-92F52FC7B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6E618-423F-444A-AE4F-A713DE37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2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37EB-ABA8-B04D-A7E9-BD07EBFB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76F95-ED0A-5343-8FFD-175522CCB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6811A-0DA9-3647-84C3-A95D0121A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14242-C94C-834D-A5A7-EE81EA06F9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CC0F50-0F33-7349-BE35-B346C54F60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D282F-0EE7-D24C-A06F-75CE3C814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8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96CF98-D622-A548-922C-D4A96DB505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5C936-3F15-4F4C-ABCE-E1AA10E537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F9FBC9-B6D1-7747-950E-EE80CD8809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053643-FFEA-1540-840D-158079B399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14CBA4-D71C-E241-A312-263F3BFF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4A3D67-2EA6-5E43-AD52-59A853357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F6E04C-1235-B74E-A528-1813380AE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0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71F237-208F-F442-855C-B84D96A158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B0A6E-7C8C-984D-B3B1-C63FEA6A8E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2E14D6-F389-7B4B-80C6-4BF9A82621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69000C-5101-4C4C-ABFB-99B0C741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27935D-57E4-7D40-AF00-25DB1B411A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CFAA5-2A1B-5F4A-9E19-D4766A06C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3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AA2D97B-5E05-5941-B5FF-F9D69BC20E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DBCA24-EBC8-3E48-8D5C-2FB080AD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9FBC3-214B-0A4C-A92E-73B1D4C9D3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1071A-6022-0047-9429-598D0E296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1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C991C4-8333-C94C-B504-E17268CCE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FBE17-3D73-A549-9ED6-84D69B431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0F2F5B-51BD-7544-A9AA-BA67CF47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76801-F8DE-BB4D-925D-0CB0873DC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32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10189A-6308-D84D-AD54-B3BC305DC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EB84F-CEF3-5644-AC24-9B870DEFA4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37286" y="1823704"/>
            <a:ext cx="4269429" cy="67332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EA4476-6C05-8944-B167-997AB20F65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2571" y="2497026"/>
            <a:ext cx="8500608" cy="1289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2801-9BF3-3B44-B417-43D84B2F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11E80-7B88-1A42-8620-76BF89A9F0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1882F-4427-FA40-B60E-6C07F64B4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4BF1-DA32-B746-A11D-4DE3A300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D2E52-78CC-A346-8DD3-FC2816716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B0075-037A-0342-BF66-A8E62A5E2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1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C368-14CF-AA40-B43C-D0B7099C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28647-5D42-5C4C-AB67-20B632BD9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863A9-6E72-EF46-B77C-2EF994FE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6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5E70-8A2D-0D4C-86AD-439FCC83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E9E3C-AE0D-E94C-88EB-86B75BCB5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2B371-97CC-A04D-B522-6E1124BF2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3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8845-CB9B-A548-A839-72CA4A49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74FFE-9884-A24B-8CCA-3EF2C0C86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598B-875E-8C4B-8CD3-AEE19940D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0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D41D0C1-4CC9-5E4E-9C45-CF78987CA9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A7A8D-9AA1-EE4E-B6C8-D88D668FC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011A0-2E3C-1545-A1B7-0DA89EEF4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A7450-B52D-CC43-85CC-D73F35E45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0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08848-693E-9C49-BF9D-25140B00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1F868-C29A-DB44-9E83-8ECE8C5D78D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7FA75-69D0-834E-960D-54FF984E1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9D831-4BB2-B348-9DA0-E11233368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80dd3a-6da6-4bfb-88f9-e12ecc249002">Y7XZYZ7WP323-305703983-254136</_dlc_DocId>
    <_dlc_DocIdUrl xmlns="2280dd3a-6da6-4bfb-88f9-e12ecc249002">
      <Url>https://2023701800.sharepoint.com/sites/ICC-Marketing-01/_layouts/15/DocIdRedir.aspx?ID=Y7XZYZ7WP323-305703983-254136</Url>
      <Description>Y7XZYZ7WP323-305703983-254136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0" ma:contentTypeDescription="Create a new document." ma:contentTypeScope="" ma:versionID="69c6132865e39c25e1f37830a7a67bed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e0f3151080a1574cb6977ebad84cebbb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57990F-24D1-42D6-BA0B-B0166C432F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280dd3a-6da6-4bfb-88f9-e12ecc249002"/>
    <ds:schemaRef ds:uri="http://schemas.microsoft.com/office/infopath/2007/PartnerControls"/>
    <ds:schemaRef ds:uri="http://schemas.microsoft.com/office/2006/metadata/properties"/>
    <ds:schemaRef ds:uri="9269ceac-5c65-4307-8ae2-4607a049bc1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177EE1-F992-468F-BFD4-ED7337D1E8A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41B48EB-FA43-45A5-AC01-C3F7BE9116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83C8C4-C6FC-41E0-AD26-B2A91EA5A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80dd3a-6da6-4bfb-88f9-e12ecc249002"/>
    <ds:schemaRef ds:uri="9269ceac-5c65-4307-8ae2-4607a049b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4913</TotalTime>
  <Words>13</Words>
  <Application>Microsoft Macintosh PowerPoint</Application>
  <PresentationFormat>On-screen Show (16:9)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Ricky Razo</cp:lastModifiedBy>
  <cp:revision>31</cp:revision>
  <cp:lastPrinted>2020-09-21T04:38:21Z</cp:lastPrinted>
  <dcterms:created xsi:type="dcterms:W3CDTF">2020-09-21T04:38:14Z</dcterms:created>
  <dcterms:modified xsi:type="dcterms:W3CDTF">2022-03-30T15:40:19Z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0x010100E3CF6A2A83D0EA42AA4E06B0C085511E</vt:lpwstr>
  </property>
  <property fmtid="{D5CDD505-2E9C-101B-9397-08002B2CF9AE}" pid="3" name="_dlc_DocIdItemGuid">
    <vt:lpwstr>aa9ddc8e-9fa5-4f9e-ab0e-e6f3b33a774d</vt:lpwstr>
  </property>
</Properties>
</file>