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81" r:id="rId4"/>
    <p:sldId id="267" r:id="rId5"/>
    <p:sldId id="268" r:id="rId6"/>
    <p:sldId id="269" r:id="rId7"/>
    <p:sldId id="270" r:id="rId8"/>
    <p:sldId id="271" r:id="rId9"/>
    <p:sldId id="273" r:id="rId10"/>
    <p:sldId id="272" r:id="rId11"/>
    <p:sldId id="275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Region 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Recruiting New Members</a:t>
            </a: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Available to Assist with a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ICC (Safety 2.0)</a:t>
            </a:r>
          </a:p>
          <a:p>
            <a:r>
              <a:rPr lang="en-US" dirty="0"/>
              <a:t>Local Cable Council</a:t>
            </a:r>
          </a:p>
          <a:p>
            <a:r>
              <a:rPr lang="en-US" dirty="0"/>
              <a:t>State Organizations</a:t>
            </a:r>
          </a:p>
          <a:p>
            <a:r>
              <a:rPr lang="en-US" dirty="0"/>
              <a:t>Education Facility Representatives</a:t>
            </a:r>
          </a:p>
          <a:p>
            <a:r>
              <a:rPr lang="en-US" dirty="0"/>
              <a:t>Other ICC Chapters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9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 to Assist Potential Code Officials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Contractors are our Biggest Resources</a:t>
            </a:r>
          </a:p>
          <a:p>
            <a:r>
              <a:rPr lang="en-US" dirty="0"/>
              <a:t>Sell, Sell, Sell</a:t>
            </a:r>
          </a:p>
          <a:p>
            <a:r>
              <a:rPr lang="en-US" dirty="0"/>
              <a:t>You are the best advertisement…BE YOUR BEST!!</a:t>
            </a:r>
          </a:p>
          <a:p>
            <a:r>
              <a:rPr lang="en-US" dirty="0"/>
              <a:t>Take ownership of construction projects</a:t>
            </a:r>
          </a:p>
          <a:p>
            <a:r>
              <a:rPr lang="en-US" dirty="0"/>
              <a:t>Deliver the Message the Way that you would want to receive the same message.</a:t>
            </a:r>
          </a:p>
          <a:p>
            <a:r>
              <a:rPr lang="en-US" dirty="0"/>
              <a:t>Body Language</a:t>
            </a:r>
          </a:p>
          <a:p>
            <a:r>
              <a:rPr lang="en-US" dirty="0"/>
              <a:t>Kindergarten Basics – Treat others the way that you would like to be treated.</a:t>
            </a:r>
          </a:p>
          <a:p>
            <a:r>
              <a:rPr lang="en-US" dirty="0"/>
              <a:t>Mentor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2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FOR YOUR TIME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Evolution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9A863D-62B9-A1B0-141F-C2E7C99B4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10515600" cy="1145224"/>
          </a:xfrm>
        </p:spPr>
        <p:txBody>
          <a:bodyPr/>
          <a:lstStyle/>
          <a:p>
            <a:r>
              <a:rPr lang="en-US" dirty="0"/>
              <a:t>Program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information do you want to relay?</a:t>
            </a:r>
          </a:p>
          <a:p>
            <a:r>
              <a:rPr lang="en-US" dirty="0"/>
              <a:t>Target Audience</a:t>
            </a:r>
          </a:p>
          <a:p>
            <a:r>
              <a:rPr lang="en-US" dirty="0"/>
              <a:t>Program Development</a:t>
            </a:r>
          </a:p>
          <a:p>
            <a:r>
              <a:rPr lang="en-US" dirty="0"/>
              <a:t>Program Presentation</a:t>
            </a:r>
          </a:p>
          <a:p>
            <a:r>
              <a:rPr lang="en-US" dirty="0"/>
              <a:t>Follow-up and Feedback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Information Do You Want To Relay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Rewarding Career Ensuring Public Safety</a:t>
            </a:r>
          </a:p>
          <a:p>
            <a:r>
              <a:rPr lang="en-US" dirty="0"/>
              <a:t>Quality of Life</a:t>
            </a:r>
          </a:p>
          <a:p>
            <a:r>
              <a:rPr lang="en-US" dirty="0"/>
              <a:t>Secure Profession </a:t>
            </a:r>
          </a:p>
          <a:p>
            <a:r>
              <a:rPr lang="en-US" dirty="0"/>
              <a:t>Steady Income &amp; Benefits</a:t>
            </a:r>
          </a:p>
          <a:p>
            <a:r>
              <a:rPr lang="en-US" dirty="0"/>
              <a:t>Physically Less Demanding</a:t>
            </a:r>
          </a:p>
          <a:p>
            <a:r>
              <a:rPr lang="en-US" dirty="0"/>
              <a:t>Less Exposure to Extreme Weather</a:t>
            </a:r>
          </a:p>
          <a:p>
            <a:r>
              <a:rPr lang="en-US" dirty="0"/>
              <a:t>Retirement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9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School Students (5-10 Year Range)</a:t>
            </a:r>
          </a:p>
          <a:p>
            <a:r>
              <a:rPr lang="en-US" dirty="0"/>
              <a:t>Vocational Students (5 to 7 Year Range)</a:t>
            </a:r>
          </a:p>
          <a:p>
            <a:r>
              <a:rPr lang="en-US" dirty="0"/>
              <a:t>Community Colleges (5 to 7 Year Range)</a:t>
            </a:r>
          </a:p>
          <a:p>
            <a:r>
              <a:rPr lang="en-US" dirty="0"/>
              <a:t>Union Trade Halls (Immediate)</a:t>
            </a:r>
          </a:p>
          <a:p>
            <a:r>
              <a:rPr lang="en-US" dirty="0"/>
              <a:t>Retirees (Immediate but short term)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6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6-month meeting schedule to plan and implement. </a:t>
            </a:r>
          </a:p>
          <a:p>
            <a:r>
              <a:rPr lang="en-US" dirty="0"/>
              <a:t>I.T. person - collects all information and video components.</a:t>
            </a:r>
          </a:p>
          <a:p>
            <a:r>
              <a:rPr lang="en-US" dirty="0"/>
              <a:t>6 months in advance: Gather data.</a:t>
            </a:r>
          </a:p>
          <a:p>
            <a:r>
              <a:rPr lang="en-US" dirty="0"/>
              <a:t>Layout the program agenda.</a:t>
            </a:r>
          </a:p>
          <a:p>
            <a:r>
              <a:rPr lang="en-US" dirty="0"/>
              <a:t>3 months in advance: Record segments.</a:t>
            </a:r>
          </a:p>
          <a:p>
            <a:r>
              <a:rPr lang="en-US" dirty="0"/>
              <a:t>2 months in advance: Organize final layout of segments.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Send out advertisements: 1 month  prior, 2 weeks prior, and 2 days prior</a:t>
            </a:r>
          </a:p>
          <a:p>
            <a:pPr lvl="1"/>
            <a:r>
              <a:rPr lang="en-US" dirty="0"/>
              <a:t>Provide link for sign up so that you can follow-up and track attendance</a:t>
            </a:r>
          </a:p>
          <a:p>
            <a:r>
              <a:rPr lang="en-US" dirty="0"/>
              <a:t>Practice Rehearsal 1 week in advance</a:t>
            </a:r>
          </a:p>
          <a:p>
            <a:r>
              <a:rPr lang="en-US" dirty="0"/>
              <a:t>Final Rehearsal 2 days in advance</a:t>
            </a:r>
          </a:p>
          <a:p>
            <a:r>
              <a:rPr lang="en-US" dirty="0"/>
              <a:t>Showtime!!</a:t>
            </a:r>
          </a:p>
          <a:p>
            <a:r>
              <a:rPr lang="en-US" dirty="0"/>
              <a:t>Follow-up and Feedback : Critical for Success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6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Rewarding</a:t>
            </a:r>
          </a:p>
          <a:p>
            <a:r>
              <a:rPr lang="en-US" dirty="0"/>
              <a:t>Networking</a:t>
            </a:r>
          </a:p>
          <a:p>
            <a:r>
              <a:rPr lang="en-US" dirty="0"/>
              <a:t>What Went Well</a:t>
            </a:r>
          </a:p>
          <a:p>
            <a:r>
              <a:rPr lang="en-US" dirty="0"/>
              <a:t>What Was a Train Wreck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1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We Are Improving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 Contact Not Just an Email</a:t>
            </a:r>
          </a:p>
          <a:p>
            <a:r>
              <a:rPr lang="en-US" dirty="0"/>
              <a:t>Follow-up and Feedback </a:t>
            </a:r>
          </a:p>
          <a:p>
            <a:r>
              <a:rPr lang="en-US" dirty="0"/>
              <a:t>Recording Segments In Advance</a:t>
            </a:r>
          </a:p>
          <a:p>
            <a:r>
              <a:rPr lang="en-US" dirty="0"/>
              <a:t>Availability After to Assist Potential Code Officials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9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3.potx" id="{55B65C5C-2110-41C9-9432-67D739EC5CFC}" vid="{FDE12540-4521-4F30-863D-D54DD2EE1C3B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CF6A2A83D0EA42AA4E06B0C085511E" ma:contentTypeVersion="695" ma:contentTypeDescription="Create a new document." ma:contentTypeScope="" ma:versionID="89ffa459a2d45be38ba5ca14092a459c">
  <xsd:schema xmlns:xsd="http://www.w3.org/2001/XMLSchema" xmlns:xs="http://www.w3.org/2001/XMLSchema" xmlns:p="http://schemas.microsoft.com/office/2006/metadata/properties" xmlns:ns2="2280dd3a-6da6-4bfb-88f9-e12ecc249002" xmlns:ns3="9269ceac-5c65-4307-8ae2-4607a049bc12" targetNamespace="http://schemas.microsoft.com/office/2006/metadata/properties" ma:root="true" ma:fieldsID="b97dbee751606c7ff52945597ae94cf0" ns2:_="" ns3:_="">
    <xsd:import namespace="2280dd3a-6da6-4bfb-88f9-e12ecc249002"/>
    <xsd:import namespace="9269ceac-5c65-4307-8ae2-4607a049bc1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80dd3a-6da6-4bfb-88f9-e12ecc24900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db06385a-ca9e-4ba4-978c-b2bb7c2981a6}" ma:internalName="TaxCatchAll" ma:showField="CatchAllData" ma:web="2280dd3a-6da6-4bfb-88f9-e12ecc249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9ceac-5c65-4307-8ae2-4607a049bc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5743e812-33f0-406c-a19f-c717c821db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174443-BD6D-475E-8944-3D69CE2DD535}"/>
</file>

<file path=customXml/itemProps2.xml><?xml version="1.0" encoding="utf-8"?>
<ds:datastoreItem xmlns:ds="http://schemas.openxmlformats.org/officeDocument/2006/customXml" ds:itemID="{3E6562C5-4B1B-41CF-AC29-E4F8AB09C905}"/>
</file>

<file path=customXml/itemProps3.xml><?xml version="1.0" encoding="utf-8"?>
<ds:datastoreItem xmlns:ds="http://schemas.openxmlformats.org/officeDocument/2006/customXml" ds:itemID="{F37E3F11-8A92-41E0-BCC5-3A5587F2BC6A}"/>
</file>

<file path=docProps/app.xml><?xml version="1.0" encoding="utf-8"?>
<Properties xmlns="http://schemas.openxmlformats.org/officeDocument/2006/extended-properties" xmlns:vt="http://schemas.openxmlformats.org/officeDocument/2006/docPropsVTypes">
  <Template>{2C984F6F-0D4B-4258-BBA2-40EB96C70BAB}tf03031010_win32</Template>
  <TotalTime>1041</TotalTime>
  <Words>337</Words>
  <Application>Microsoft Office PowerPoint</Application>
  <PresentationFormat>Widescreen</PresentationFormat>
  <Paragraphs>80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Schoolbook</vt:lpstr>
      <vt:lpstr>CITY SKETCH 16X9</vt:lpstr>
      <vt:lpstr>Region V</vt:lpstr>
      <vt:lpstr>Program Evolution</vt:lpstr>
      <vt:lpstr>Program Evolution</vt:lpstr>
      <vt:lpstr>What Information Do You Want To Relay</vt:lpstr>
      <vt:lpstr>Target Audience</vt:lpstr>
      <vt:lpstr>Program Development</vt:lpstr>
      <vt:lpstr>Program Presentation</vt:lpstr>
      <vt:lpstr>Experience</vt:lpstr>
      <vt:lpstr>Things We Are Improving </vt:lpstr>
      <vt:lpstr>Resources Available to Assist with a Program</vt:lpstr>
      <vt:lpstr>What Can You Do to Assist Potential Code Officials</vt:lpstr>
      <vt:lpstr>THANK YOU FOR YOUR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V</dc:title>
  <dc:creator>Renee Snodgrass</dc:creator>
  <cp:lastModifiedBy>Renee Snodgrass</cp:lastModifiedBy>
  <cp:revision>4</cp:revision>
  <dcterms:created xsi:type="dcterms:W3CDTF">2023-04-07T16:32:51Z</dcterms:created>
  <dcterms:modified xsi:type="dcterms:W3CDTF">2023-04-27T22:36:51Z</dcterms:modified>
</cp:coreProperties>
</file>